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как географический показатель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живёт на Земле и почему они распределены неравномерно?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понять, как живут люди в разных странах и городах, географы используют переписи, текущий учёт и выборочные обследования. Эти данные показывают не только число жителей, но и их возраст, пол, образование и состав семей.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географы узнают о населении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изменение численности населения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и смерть
</a:t>
            </a:r>
            <a:pPr algn="l" indent="0" marL="0">
              <a:lnSpc>
                <a:spcPct val="115000"/>
              </a:lnSpc>
              <a:buNone/>
            </a:pPr>
            <a:r>
              <a:rPr lang="en-US" sz="5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рождается больше людей, чем умирает, численность населения растёт. Когда смертность превышает рождаемость, население сокращается, даже если территория остаётся прежней по площади.
</a:t>
            </a:r>
            <a:endParaRPr lang="en-US" sz="968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численность также влияет переезд людей. Приток населения увеличивает его число, а отток уменьшает. Особенно заметно это в крупных городах, где миграция идёт постоянно.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городе, селе, отдельной стране или регионе эти процессы идут по-разному. Где-то население быстро прибавляется, а где-то долго остаётся почти без изменений.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баланс
</a:t>
            </a:r>
            <a:pPr algn="l" indent="0" marL="0">
              <a:lnSpc>
                <a:spcPct val="115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реальную ситуацию, учитывают сразу все изменения вместе. Такой баланс помогает объяснить, почему одни территории растут, а другие постепенно теряют жителей.
</a:t>
            </a:r>
            <a:endParaRPr lang="en-US" sz="105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оценки численности населения мира (исторические вехи достижения 1–8 млрд человек); по состоянию на 2024 год.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мира по основным этапам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на графике показывает, что для каждого следующего миллиарда человечеству требовалось всё меньше времени.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население росло в XX веке, когда снизилась смертность и улучшились условия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и Восточная Азия выделяются особенно высокой плотностью населения. Здесь сосредоточены крупные города, плодородные равнины и давние районы земледелия, поэтому людей живёт очень много.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 — главный центр расселения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 тоже относится к густонаселённым районам: здесь много городов, развитый транспорт и исторически сложившаяся сеть поселений. На востоке США население сосредоточено в крупных городских агломерациях и вдоль побережья.
</a:t>
            </a:r>
            <a:endParaRPr lang="en-US" sz="83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восток США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пустынях, тундре, высокогорьях и влажных тропических лесах жить сложнее. Там суровый климат, труднее строить дороги и вести хозяйство, поэтому население размещается редко и неравномерно.
</a:t>
            </a:r>
            <a:endParaRPr lang="en-US" sz="919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где людей мало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Земле живёт больше всего людей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02465"/>
            <a:ext cx="4063200" cy="242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страны, где живёт наибольшее число людей, и помогает сравнить их масштаб.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стран — прежде всего Индия и Китай — сосредоточивают очень большую долю жителей Земли.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численности населения стран, 2024: ООН / национальные статистические оценки.
</a:t>
            </a:r>
            <a:endParaRPr lang="en-US" sz="1194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мира по численности населения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669" y="144045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0294" y="14404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3669" y="3137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людей на квадратный километр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показывает не просто число жителей, а насколько тесно они размещены на территории. Этот показатель помогает сравнивать страны, регионы и отдельные города.
</a:t>
            </a:r>
            <a:endParaRPr lang="en-US" sz="1465" dirty="0"/>
          </a:p>
        </p:txBody>
      </p:sp>
      <p:sp>
        <p:nvSpPr>
          <p:cNvPr id="12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Нагрузка на инфраструктуру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густонаселённых районах больше нагрузка на жильё, дороги, транспорт и водоснабжение. Чем выше плотность, тем важнее заранее планировать развитие территории.
</a:t>
            </a:r>
            <a:endParaRPr lang="en-US" sz="1482" dirty="0"/>
          </a:p>
        </p:txBody>
      </p:sp>
      <p:sp>
        <p:nvSpPr>
          <p:cNvPr id="13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малонаселённых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редкозаселённых местах сложнее строить школы, больницы и дороги на большие расстояния. Поэтому развитие инфраструктуры там требует больше времени и ресурсов.
</a:t>
            </a:r>
            <a:endParaRPr lang="en-US" sz="1455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плотность населения важна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численность населения территории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отдельные демографические процессы складываются в общий результат на определённую дату.
</a:t>
            </a:r>
            <a:endParaRPr lang="en-US" sz="11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рождаемость и смертность различаются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семья
</a:t>
            </a:r>
            <a:pPr algn="l" indent="0" marL="0">
              <a:lnSpc>
                <a:spcPct val="150000"/>
              </a:lnSpc>
              <a:buNone/>
            </a:pPr>
            <a:r>
              <a:rPr lang="en-US" sz="118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рождаемость влияет возраст родителей: чаще всего дети появляются у людей молодого и среднего возраста. Также важны семейные привычки, уровень образования и представления о числе детей в семье.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73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жизни
</a:t>
            </a:r>
            <a:pPr algn="l" indent="0" marL="0">
              <a:lnSpc>
                <a:spcPct val="150000"/>
              </a:lnSpc>
              <a:buNone/>
            </a:pPr>
            <a:r>
              <a:rPr lang="en-US" sz="1173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жизнь становится стабильнее, семьи часто откладывают рождение детей и планируют их меньше. Это связано с расходами, занятостью родителей и большей продолжительностью обучения.
</a:t>
            </a:r>
            <a:endParaRPr lang="en-US" sz="1173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медицина
</a:t>
            </a:r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зависит от качества здравоохранения, питания и доступности помощи. Если медицина развита, а люди живут в безопасных условиях, смертность обычно ниже.
</a:t>
            </a:r>
            <a:endParaRPr lang="en-US" sz="1289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события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эпидемии и несчастные случаи могут резко повысить смертность. Поэтому даже в одной и той же стране показатели могут заметно меняться от года к году.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мировая возрастная структура населения, оценки 2024 года.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населения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помогает понять, сколько людей скоро войдёт в трудоспособный возраст, а сколько уже нуждается в дополнительной поддержке.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доля детей велика, нужно больше школ; если растёт доля пожилых, увеличиваются расходы на пенсии и медицину.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и сельское население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городе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сосредоточены рабочие места, учебные заведения, больницы и транспорт. Поэтому сюда чаще переезжают люди, а число жителей обычно растёт быстрее, чем в сельской местности.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 село отличаются не только числом жителей, но и образом жизни. Плотность населения, доступ к услугам и возможности работы помогают понять, почему эти территории развиваются по-разному.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села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сельской местности людей живёт меньше, а дома и хозяйства расположены реже. Здесь важны сельское хозяйство, использование природных ресурсов и тесные связи внутри местных сообществ.
</a:t>
            </a:r>
            <a:endParaRPr lang="en-US" sz="103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074514"/>
            <a:ext cx="4063200" cy="1481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одинаковая численность населения может сочетаться с разным возрастным составом и разными демографическими тенденциями.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Возрастная структура влияет на школы, рынок труда и пенсии не меньше, чем общая численность населения.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характеристики стран; обобщение по данным ООН и национальной статистики
</a:t>
            </a:r>
            <a:endParaRPr lang="en-US" sz="1104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 с разной возрастной структурой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миграция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переезжают из села в город или между регионами одной страны. Обычно их привлекают работа, учёба и более удобные условия жизни.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миграция
</a:t>
            </a:r>
            <a:pPr algn="l" indent="0" marL="0">
              <a:lnSpc>
                <a:spcPct val="15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переезде через государственную границу меняется численность населения сразу в двух странах: одна получает новых жителей, другая их теряет.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перемещений
</a:t>
            </a:r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может поддерживать экономику принимающих стран, пополняя число работников, а в странах отъезда уменьшать долю молодых и трудоспособных людей.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и её влияние на численность населения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Схематичное сравнение демографических тенденций по регионам мира на основе данных ООН
</a:t>
            </a:r>
            <a:endParaRPr lang="en-US" sz="109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прирост населения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 отражает разницу между числом родившихся и умерших. На диаграмме видно, что направление изменения может сильно отличаться по регионам.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прирост ускоряет рост населения, а отрицательный означает сокращение и усиление старения населения.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31" y="1134640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381" y="113464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306" y="3085650"/>
            <a:ext cx="169650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4432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Перепись показывает, сколько людей живёт в стране, как они распределены по возрасту и полу, и где именно находятся их дома. Это основа для точного демографического анализа.
</a:t>
            </a:r>
            <a:endParaRPr lang="en-US" sz="1600" dirty="0"/>
          </a:p>
        </p:txBody>
      </p:sp>
      <p:sp>
        <p:nvSpPr>
          <p:cNvPr id="12" name="Text 2"/>
          <p:cNvSpPr txBox="1"/>
          <p:nvPr/>
        </p:nvSpPr>
        <p:spPr>
          <a:xfrm>
            <a:off x="4814775" y="1453725"/>
            <a:ext cx="37704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результатам переписи решают, где строить школы, больницы, дороги и какие районы особенно нуждаются в транспорте, жилье и социальной поддержке.
</a:t>
            </a:r>
            <a:endParaRPr lang="en-US" sz="1600" dirty="0"/>
          </a:p>
        </p:txBody>
      </p:sp>
      <p:sp>
        <p:nvSpPr>
          <p:cNvPr id="13" name="Text 3"/>
          <p:cNvSpPr txBox="1"/>
          <p:nvPr/>
        </p:nvSpPr>
        <p:spPr>
          <a:xfrm>
            <a:off x="544325" y="3430475"/>
            <a:ext cx="8031900" cy="12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Всероссийская перепись населения 2021 года помогла уточнить структуру населения России. Такие сведения нужны государству, чтобы лучше планировать расходы и развитие территорий.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перепись населения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данных к решениям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демографическая информация используется в управлении территориями.
</a:t>
            </a:r>
            <a:endParaRPr lang="en-US" sz="120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Прогнозы численности населения мира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прогнозам ООН, население Земли ещё будет увеличиваться, однако темпы роста постепенно снизятся. На графиках это выглядит как подъём, который уже не такой крутой, как в прошлом веке. Основной прирост ожидается в странах Африки.
</a:t>
            </a:r>
            <a:endParaRPr lang="en-US" sz="625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продолжит расти, но медленнее
</a:t>
            </a:r>
            <a:endParaRPr lang="en-US" sz="794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одних частях мира население продолжает быстро расти, а в других почти не меняется или уменьшается. Особенно заметны такие различия в Европе и в ряде стран Восточной Азии, где население стареет.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регионы — разные тенденции
</a:t>
            </a:r>
            <a:endParaRPr lang="en-US" sz="766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прогнозы помогают заранее думать о школах, больницах, рабочих местах и транспорте. Чем точнее мы понимаем будущие изменения, тем легче готовиться к ним без лишних затрат и дефицита ресурсов.
</a:t>
            </a:r>
            <a:endParaRPr lang="en-US" sz="671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прогнозы важны
</a:t>
            </a:r>
            <a:endParaRPr lang="en-US" sz="118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119328"/>
            <a:ext cx="4063200" cy="139224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важны не только размер населения, но и плотность заселения и то, как люди распределены по территории.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может как помогать развитию, так и создавать нагрузку; решающим становится её распределение по территории.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и демографических наблюдений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численность населения влияет на качество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численности населения важна для школьника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классы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жителей помогает понять, сколько будет учеников в школах, как быстро заполняются классы и где нужно строить новые учебные здания или расширять существующие.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удобства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численности населения зависят очереди в поликлиниках, загруженность транспорта и спрос на жильё. Это видно даже в повседневной жизни большого города.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население, легче понять, почему одни города растут быстрее других, а сельские районы теряют жителей. Это помогает видеть связь между географией и жизнью людей.
</a:t>
            </a:r>
            <a:endParaRPr lang="en-US" sz="10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не стоит на месте: её меняют рождаемость, смертность и миграция. Чтобы понимать жизнь стран и городов, важно учитывать не только число людей, но и их размещение и возраст.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численности населения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2026-06-02T17:17:59Z</dcterms:created>
  <dcterms:modified xsi:type="dcterms:W3CDTF">2026-06-02T17:17:59Z</dcterms:modified>
</cp:coreProperties>
</file>