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две картины на уроке русского языка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важное в картинах и говорить о них точно и понятно.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сравнительный анализ картины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находить общее и разное между двумя картинами. Мы смотрим на тему, героев, цвета, место действия и настроение, чтобы понять, как художники по-разному передают одну мысль.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сюжет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отвечает на вопрос, что именно показано на картине: природа, дети, животные, дом, улица или праздник. С этого и начинается сравнение.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определить общую тему двух работ. Иногда картины похожи по замыслу, но события на них разные: на одной тихий день, на другой — шумная игра.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отмечают место действия и героев. Так легче понять, чем одна картина отличается от другой и почему художник выбрал именно такой сюжет.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предметы на переднем плане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Главные герои обычно сразу привлекают взгляд: они стоят ближе к зрителю, находятся в центре или выделены цветом. По их позам и лицам можно понять, что происходит.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Предметы на переднем плане тоже подсказывают смысл картины. Книга, мяч, корзина, дерево или игрушка помогают увидеть место действия и заметить важную деталь.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813" y="2167825"/>
            <a:ext cx="165375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помогают передать настроение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Жёлтый, оранжевый и красный делают картину более радостной, светлой и живой. Такие цвета часто напоминают о тепле, празднике и движении.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Синий, голубой и серый создают спокойное, прохладное или задумчивое впечатление. Они помогают передать тишину, вечерний воздух или ясный зимний день.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картины выглядят пёстро и празднично, другие — мягко и спокойно. По силе цвета легко заметить, какая работа кажется более весёлой, а какая — сдержанной.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 красок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не только на один цвет, но и на то, как краски сочетаются между собой. Именно вместе они создают общее ощущение картины.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тень и время суток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догадаться, какое время дня изображено: утро, день, вечер или ночь. Мягкое освещение делает сцену спокойной, а яркое — более бодрой и живой.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показывают форму предметов и делают изображение объёмным. Если внимательно посмотреть на тёмные участки, можно лучше понять, откуда падает свет и как устроена картина.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расположены части картины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находят центр картины и смотрят, что там самое важное. Обычно именно это помогает понять главный смысл изображения.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отмечают, сколько на картине свободного места. Если его много, картина кажется спокойной; если мало — более насыщенной и живой.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этого смотрят на края: там часто находятся мелкие, но полезные детали. Они не главные, но помогают лучше понять общий замысел художника.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Ещё важно заметить, есть ли в картине движение или покой. Это сразу влияет на то, как мы чувствуем изображение.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742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574" y="1773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446" y="338076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363" y="3379171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1675" y="1785306"/>
            <a:ext cx="206700" cy="1837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у каждой картины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кажется весёлой, если в ней много света, ярких красок и живых движений. Такие детали будто улыбаются зрителю, даже если у них нет рта.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впечатление создают мягкие цвета, плавные линии и тихие позы героев. Такая картина словно говорит: «Не спеши, посмотри внимательнее».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Грустное или задумчивое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картине много серых, синих или тёмных тонов, она может казаться грустной или таинственной. Тогда хочется не только смотреть, но и размышлять.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 от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две похожие картины могут вызывать разные чувства. Всё решают цвет, свет, выражения лиц и маленькие подробности, которые заметны не сразу.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или торжественное чувство появляется, когда художник использует нарядные цвета, выразительные жесты и особые детали. Картина будто готовится к важному событию.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сравнения двух картин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не пропустить важные признаки и построить связный ответ.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одинаковым в двух картинах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двух картин может совпадать тема: природа, дети, животные, дом или праздник. Тогда художники говорят об одном и том же, но делают это по-своему.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Общими бывают и время года, место действия или настроение. Например, обе работы могут изображать зиму, но одна будет тихой, а другая — весёлой.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помогает увидеть главную мысль художника. Даже если картины очень разные на вид, у них может быть одна важная идея.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картины отличаются друг от друга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могут отличаться цветами: одна кажется яркой и тёплой, а другая — спокойной и холодной. По этому сразу видно, какое впечатление хотел создать художник.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размер фигур тоже меняет впечатление. Если герои крупные, они сразу привлекают внимание, а маленькие фигуры как будто теряются в большом пространстве картины.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картине может быть много подробностей, а на другой — только самое главное. Тогда одна работа выглядит нарядной, а другая — более простой и строгой.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и эмоции героев: улыбки, взгляды, позы и жесты. Из-за этого одна картина кажется весёлой, а другая — тихой, задумчивой или даже немного смешной.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детали, которые рассказывают о картине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незаметная игрушка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маленькая игрушка, и сразу хочется спросить: кто здесь живёт? Такая деталь может подсказать, что перед нами детская комната или место игры. Без неё картина выглядела бы совсем иначе, словно потеряла маленькую подсказку-ключ.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через которое видно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углу комнаты художник рисует окно, а за ним — дерево или снежную улицу. Благодаря этому мы понимаем, какое время года показано, и чувствуем, что происходит снаружи. Простая деталь делает картину живой и очень понятной.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 ветке или цветок у дорожки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крошечная птица или один цветок на фоне помогает заметить настроение картины. Птица может добавить ощущение движения, а цветок — тишины и красоты. Маленькая деталь работает как тихий помощник: она не кричит, но многое объясняет.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сравнивать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сравнение было точным, можно говорить: картины похожи, отличаются, ярче или темнее. Такие слова помогают не путаться и сразу показывают, что именно заметил ученик.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описать цвет и свет, подходят слова теплее, холоднее, светлее, мрачнее. Они помогают сказать не просто «красиво», а очень понятно, как выглядит картина.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героев и предметов удобно использовать слова выше, ниже, ближе, дальше, крупнее, меньше. С ними легко показать, кто находится в центре внимания, а кто — на втором плане.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рассказать о настроении, можно сказать спокойнее, веселее, грустнее, торжественнее. Эти слова делают ответ живым и помогают аккуратно сравнить чувства, которые вызывают две картины.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устного ответа по картине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говорит, о чём картина и, если известно, называет автора. Это помогает сразу понять, какую работу он будет описывать.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Кратко описать 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рассказать, что именно видно на полотне: кто изображён, где происходит действие и какие предметы находятся рядом.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Сравнить важные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рассматривают цвет, свет, композицию и настроение. Здесь особенно полезны точные слова: ярче, спокойнее, ближе, дальше.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ученик говорит, чем картины похожи и чем отличаются. Затем он объясняет, какая работа кажется более выразительной и почему.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не забыть важное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Схема-подсказка помогает сразу увидеть центр картины, главных героев и самые заметные детали. Когда взгляд не бегает в разные стороны, сравнивать две работы становится гораздо легче.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полезна такая опора, если на картине много предметов и хочется ничего не пропустить. Схема напоминает: сначала главное, потом детали, а потом уже аккуратное сравнение.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которых лучше избегать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смотреть только на один цвет или одну деталь. Тогда сравнение получается очень узким, а важные признаки картины остаются незамеченными.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просто перечислять предметы по очереди, забывая сравнивать картины между собой. В таком ответе нет самого главного — сходства и различий.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говорить слишком общо, например: «картина красивая» или «она интересная». Лучше назвать точные признаки: светлее, спокойнее, больше деталей.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конечно, нельзя забывать о выводе. Без него ответ выглядит незавершённым, как сказка без последнего предложения и без ясного итога.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хороший вывод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вывод коротко напоминает, что общего есть у двух картин. Это помогает показать, что ученик внимательно смотрел и заметил главную тему.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назвать различия: в цветах, настроении, количестве деталей или расположении героев. Так вывод становится точным, а не просто вежливым словом в конце.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завершении полезно сказать, какая мысль художника кажется главной и какая картина вызывает более сильное чувство. Тогда ответ звучит целостно и уверенно.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сравнению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важные признаки и построить аккуратный устный ответ.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сравни две картины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две картины и сначала найди в них три похожих признака. Потом отметь три различия. Так взгляд становится внимательным, а сравнение — честным и точным.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найди самую заметную деталь и объясни, почему именно она привлекла внимание. Такой маленький тренажёр помогает говорить о картине спокойно, ясно и без лишних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картин — это маленькое расследование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учит внимательно смотреть, замечать детали и подбирать точные слова. Он помогает понять, как цвет, свет, композиция и настроение превращают рисунок в историю с характером и чувствами.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2026-05-21T21:55:13Z</dcterms:created>
  <dcterms:modified xsi:type="dcterms:W3CDTF">2026-05-21T21:55:13Z</dcterms:modified>
</cp:coreProperties>
</file>