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единый регион из множества островных миров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островов, морей и дальних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 масштабе Тихого океана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 — это огромный тихоокеанский регион, где острова, моря и люди связаны веками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Океания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включает Австралию, Новую Зеландию, Папуа — Новую Гвинею и многочисленные островные государства, разбросанные по Тихому океану.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островных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региона выделяют Микронезию, Меланезию и Полинезию; эти подрегионы различаются природой, расселением и историческим опытом.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заметен главный признак Океании: огромные расстояния между островами и зависимость их жизни от моря.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острова и страны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территорий и нескольких типичных островных государств помогает увидеть масштаб и разнообразие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выделяются масштабом, а остальные примеры показывают, насколько преобладает островная модель расселения.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справочникам и политической карте 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удалённость от материков делают природные условия островов особенно контрастными.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природный контраст между влажными зонами островов и засушливыми внутренними районами Австралии.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обобщения по природным зонам 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главный фактор жизни региона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Физико-географические особенности Тихого океана и их влияние на островные общества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древние миграции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заселения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Океании происходило не одномоментно, а сериями переселений из Юго-Восточной Азии и соседних архипелагов, что сформировало сложную карту родства и культурных связей.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и Новой Гвинее сохранились очень древние культурные традиции, связанные с длительной непрерывностью жизни коренных народов на этих землях.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островных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и микронезийцы создали морские общества, где острова были не разобщены, а объединены обменом, браками, ритуалами и навигацией.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Родство, язык и память о предках во многих общинах важнее формальных границ, поэтому культурное единство региона не совпадает с политическими картами.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 Океании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широко используются английский и французский языки, особенно в государствах с колониальным наследием и в официальной сфере.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ними сохраняются местные языки, которые остаются основой семейного общения, фольклора и традиционных знаний.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Ток-писин, маори, самоанский, фиджийский и бислама показывают, насколько разнообразна языковая карта региона даже в пределах небольших стран.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у многих народов закреплялась сравнительно поздно, через миссионеров и школу, поэтому устная традиция долго оставалась ведущей.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культуры и искусство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жилища часто строились из дерева, пальмовых листьев и тростника, потому что такие материалы были доступны, лёгки и хорошо подходили к влажному климату.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островных обществах обычно была приспособлена к жаре и морскому воздуху, а позже во многих местах изменилась под влиянием внешних контактов.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дереву, орнаменты и маски выполняли не только декоративную, но и обрядовую функцию, обозначая статус, происхождение и память о предках.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музыкальные инструменты сопровождали церемонии, праздники и рассказы о мифическом прошлом, соединяя художественную форму с коллективной памятью.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Татуировки в ряде культур служили знаком зрелости, принадлежности к роду и личной истории, поэтому их значение выходило далеко за рамки украшения.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 навигация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океанийских мореплавателей, зафиксированные в этнографических и исторических исследованиях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изменения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 в Океании менялись неравномерно: одни острова переходили между державами, другие сохраняли локальные формы управления.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период, тем сильнее внешнее влияние и дробление политической карты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колонизации Океании; европейские экспедиции и колониальные владения с XVI по XX век.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независимости: примеры стран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независимости в Океании различались, но почти везде политическая самостоятельность возникала после длительного колониального периода.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независимости шла поэтапно: сначала в западной части региона, затем в части островных государств Микронезии.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независимости стран Океании.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политического устройства помогают увидеть, насколько неоднородна Океания: здесь соседствуют суверенные государства, конституционные монархии и зависимые территории.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политического устройства особенно заметны в Океании.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карте Океании.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островных экономиках особенно заметны сезонность доходов и зависимость от внешних рынков, транспорта и цен на сырьё.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нескольких опорах: услуги и туризм особенно важны, но первичный сектор остаётся критически значимым.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стран Океании; обзор отраслей и экспортной структуры региона.
</a:t>
            </a:r>
            <a:endParaRPr lang="en-US" sz="7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возможности и риски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создаёт рабочие места в гостиницах, транспорте, питании и ремесленном секторе, а также приносит валюту, которая особенно важна для малых островных экономик.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давление на пляжи, рифы, водоснабжение и отходы. При резком падении спроса острова быстро ощущают уязвимость, поэтому важны устойчивые маршруты и ограничения нагрузки.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пляжный отдых, круизные программы, дайвинг и культурные поездки. Их успех зависит от транспортной доступности, безопасности, сохранности ландшафтов и уважения к местным обычаям.
</a:t>
            </a:r>
            <a:endParaRPr lang="en-US" sz="10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Кораллы, атоллы и хрупкие экосистемы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 вызывает обесцвечивание кораллов и снижает способность рифов к восстановлению. Это лишает прибрежные сообщества естественного барьера и ухудшает состояние морских экосистем.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избыток отходов особенно опасны для небольших атоллов, где ограничены возможности очистки и утилизации. Даже локальные сбросы быстро отражаются на качестве воды и биоте.
</a:t>
            </a:r>
            <a:endParaRPr lang="en-US" sz="949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 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сокращает рыбные ресурсы и нарушает пищевые цепи. Когда исчезают рифовые виды, страдают и промысел, и продовольственная безопасность островных поселений.
</a:t>
            </a:r>
            <a:endParaRPr lang="en-US" sz="910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рифов требует морских заповедников, контроля за рыболовством и бережного туризма. Такие меры помогают удержать баланс между доходами, природой и защитой берегов.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 их 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государств особенно опасны сочетания высокой плотности населения и узкой полосы пригодной для жизни территории.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несут низкие атоллы и прибрежная инфраструктура, а дефицит воды и земли усиливает социальное давление.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рискам Океании; оценки уязвимости низких островов в материалах IPCC.
</a:t>
            </a:r>
            <a:endParaRPr lang="en-US" sz="6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современность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растут столицы и крупные прибрежные города, где сосредоточены школы, больницы, транспорт и рабочие места. Это ускоряет модернизацию, но усиливает разрыв между центром и периферией.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школьного и вузовского образования повышает мобильность молодёжи и открывает путь к новым профессиям. Однако малые острова часто теряют выпускников, уезжающих учиться и работать за рубеж.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ремёсла, церемонии и родные языки остаются признаками идентичности. Именно они связывают современную жизнь с памятью предков и поддерживают культурную преемственность поколений.
</a:t>
            </a:r>
            <a:endParaRPr lang="en-US" sz="1239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радиостанции, телевидение и цифровые платформы помогают сохранять связь между островами и поддерживать общественные дискуссии. Через них также распространяются местные новости и культурные инициативы.
</a:t>
            </a:r>
            <a:endParaRPr lang="en-US" sz="1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социальные вызовы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островные государства особенно уязвимы к концентрации населения и неравномерному распределению ресурсов между столицей и периферией.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усиливаются там, где территория мала, а инфраструктура не успевает за ростом городов и внутренней миграцией.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демографии и инфраструктурным вызовам островных государств Океании.
</a:t>
            </a:r>
            <a:endParaRPr lang="en-US" sz="7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регион, где природа и история идут вместе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показывает, как море, история и климат одновременно формируют жизнь обществ. Понимание региона важно не только для географии, но и для разговора о будущем устойчивого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2026-07-27T02:59:57Z</dcterms:created>
  <dcterms:modified xsi:type="dcterms:W3CDTF">2026-07-27T02:59:57Z</dcterms:modified>
</cp:coreProperties>
</file>