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 в 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согласные помогают строить слова и изменять их звучание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фонетика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 делятся на гласные и согласные. Гласные образуют слог, а согласные соединяются с ними, стоят рядом друг с другом и могут менять звучание слова.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образуются при преграде для воздушной струи: её создают язык, губы, зубы или нёбо. Поэтому их произношение всегда связано с работой органов речи.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звучанию согласные делятся на звонкие и глухие, а по произношению — на твёрдые и мягкие. Эти признаки помогают точно различать звуки в речи.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согласных звуков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звука влияет на его произнесение: рядом стоящие буквы и положение в слове могут изменять звучание согласного без изменения написания.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глухие согласные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особенно важны для проверки орфограмм на конце слова и перед другими согласными.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обе группы почти равны по числу, а парные звуки образуют основу для проверки написания.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раздел «Фонетика»; группировка согласных по школьной классификации.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и непарные согласные по звонкости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согласные образуют пары, а какие не имеют пары по звонкости.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удобны для проверки написания, а непарные нужно запоминать как отдельные группы.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согласных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Твёрдое 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согласные произносятся без заметного подъёма средней части языка к нёбу. Такой звук звучит более «жёстко» и устойчиво в слове.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согласные произносятся с дополнительным смягчением. В письме мягкость часто показывают буквы е, ё, и, ю, я и мягкий знак 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мягкость согласного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соседних буквах, мягком знаке и словарной норме произношения.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не совпадают со звуками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ь не обозначает собственного звука. Он показывает мягкость предыдущего согласного или помогает разделить звуки внутри слова, чтобы чтение было точным.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ъ тоже не имеет собственного звука. Он разделяет приставку и корень, как в слове подъезд, и помогает сохранить правильное произношение.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в начале слова могут передавать два звука. То же происходит после гласной и после ь или ъ.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чтении нельзя опираться только на букву: одна графема может передавать разные звуковые значения в зависимости от позиции в слове.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согласный звук в слове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буква может звучать по-разному в зависимости от позиции и соседних согласных.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согласный к концу слова или к глухому звуку, тем заметнее его изменение в произношении.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примерам из школьной темы «Согласные звуки».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06" y="2040949"/>
            <a:ext cx="411862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9865" y="2069872"/>
            <a:ext cx="676275" cy="6011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и озвончение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и озвончение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5300" y="2851548"/>
            <a:ext cx="3352800" cy="15204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согласный переходит в глухой под влиянием позиции или соседнего звука. Это особенно заметно в конце слова и перед глухими согласными, когда звучание становится слабее.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279865" y="2851548"/>
            <a:ext cx="3352800" cy="15204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Озвончение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Глухой согласный становится звонким под влиянием соседнего звонкого звука. Такое изменение слышно в живой речи и помогает понять, почему звучание и написание не всегда совпадают.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согласного в словах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показывают, как мягкость согласного меняет звучание и помогает различать значение. Отдельно отмечены согласные, которые всегда твёрдые или всегда мягкие.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согласного может менять смысл слова, а знание постоянных по мягкости и твёрдости звуков помогает точнее слышать и писать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фонетике русского языка для 5 класса; примеры из школьной программы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начинается ясно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согласный слышится особенно отчётливо, поэтому его легко выделить на слух. В словах дом, школа и ручей первый звук задаёт звучание всего слова и помогает сразу определить его построение.
</a:t>
            </a:r>
            <a:endParaRPr lang="en-US" sz="879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слова собирает звуки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слова согласные часто образуют стечения, где несколько звуков идут подряд без паузы. Так устроены слова конструктор, взрослый и праздник: здесь нужно внимательно вслушиваться в каждый согласный и его соседей.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слова меняет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согласные нередко звучат иначе, чем пишутся. В словах дуб и мороз заметны оглушение и твёрдость, поэтому конечный звук может не совпадать с буквой на письме.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в начале, середине и конце слова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согласных звуков русского языка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различаются не только по звучанию, но и по тому, как звук ведёт себя рядом с другими звуками.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удобно изучать по группам: так легче видеть постоянные признаки и понимать, почему одна буква в разных словах читается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согласных звуков русского языка по школьному курсу фонетики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6128" y="517238"/>
            <a:ext cx="282367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7198" y="517238"/>
            <a:ext cx="329428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2598" y="2679413"/>
            <a:ext cx="329428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произношения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сч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вроде счастье звуки произносятся слитнее, чем пишутся. Отдельные согласные слышатся слабее, но на письме сохраняются все буквы.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зж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типа дождь соседние согласные могут сближаться в произношении. Слух выделяет их не так чётко, как это показывает написание.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стн и здн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поздно и лестница часть согласных звучит менее отчётливо. Это обычное явление устной речи, которое не отменяет буквенного состава слова.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сохраняет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 речи звуки ослабляются или сливаются, орфография остаётся точной. Поэтому важно различать произношение и написание.
</a:t>
            </a:r>
            <a:endParaRPr lang="en-US" sz="14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анализа согласного звука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фонетического разбора согласного звука в школьной практике.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71297"/>
            <a:ext cx="4750071" cy="2270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Согласная буква, звук и признак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одна буква может обозначать другой звук в конце слова, а некоторые буквы вообще не имеют собственного звука.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буквы и звука не всегда прямое: часть букв передаёт изменения произношения, а часть только показывает мягкость или разделение звуков.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правил фонетики русского языка; школьный курс 5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согласных помогает правильно читать и произносить слова, особенно когда рядом стоят несколько согласных подряд или звук меняется в конце слова.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нужно для орфографии: умение находить парные согласные и подбирать проверочные слова помогает писать без ошибок и видеть опасные места в слове.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Фонетический разбор становится понятнее, если ученик умеет определять звонкость, глухость, твёрдость и мягкость. Это развивает внимательность к звучанию речи.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согласные звуки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встречающиеся согласные в 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звуки особенно часто встречаются в обычных словах и легко соединяются с другими согласными и гласными.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согласные составляют основу многих слов и активно участвуют в построении речи, поэтому их важно уметь слышать и различать.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 русской речи; иллюстративные данные для школьной фонетики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согласными в словах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дом удобно проверить твёрдость и положение конечного согласного: он звучит отчётливо, а в конце слова особенно важно слушать его качество.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лес можно заметить, что согласный в конце слова произносится кратко и чётко, а рядом с гласной он сохраняет своё основное звучание.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ручка согласный [ч] остаётся мягким, даже когда рядом стоят другие звуки. Это помогает различать мягкость в сочетаниях согласных.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гриб конечный звук слышится как [п], потому что звонкий согласный оглушается. Такой пример показывает связь произношения и орфографии.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Согласные: слышим, сравниваем, пишем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 помогают строить слова, различать их смысл и понимать, почему произношение не всегда совпадает с написанием. Зная их признаки, легче читать и писать без ошибок.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2026-05-22T05:23:00Z</dcterms:created>
  <dcterms:modified xsi:type="dcterms:W3CDTF">2026-05-22T05:23:00Z</dcterms:modified>
</cp:coreProperties>
</file>