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XIX — начала XX века: основные темы и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революция, урбанизация, транспорт и мировая экономика — ключевые перемены эпохи.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аграрного общества к индустриальному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мир изменился: аграрная экономика уступила индустриальной. Европа и США лидировали, развивая фабрики, транспорт и образование, что привело к новым профессиям и образу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революции по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века Франция, Германия и другие страны перенимали технологии. Социальные структуры и уровень науки определяли скорость изменений в каждой стране.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США и Россию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и России промышленность начала расти позже, переняв европейские технологии. Акцент делался на добыче угля, металлов и развитии транспортной сети.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— родина индустриализации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1760-х годах Великобритания запустила промышленную революцию с изобретением паровой машины Джеймса Уатта. Это дало толчок развитию текстильной, угольной и металлургической промышленности.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промышленной революции в мире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Англия стала главным производителем чугуна и хлопчатобумажной ткани, создавая основу для мощной промышленности.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 промышленности XIX века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53%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чугуна была произведена Англией к 1860 году, отражая её промышленное доминирование.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севооборота, механических плугов и жаток значительно повысило урожайность. Британские фермеры стали эталоном сельскохозяйственной эффективности.
</a:t>
            </a:r>
            <a:endParaRPr lang="en-US" sz="869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прорыв в сельском хозяйстве
</a:t>
            </a:r>
            <a:endParaRPr lang="en-US" sz="864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в 1861 году Россия начала активную модернизацию сельского хозяйства, ускоряя внедрение машин и новых методов обработки земли.
</a:t>
            </a:r>
            <a:endParaRPr lang="en-US" sz="869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изменения в России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Механизация и рост эффективности в аграрном секторе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промышленного производства в странах Европы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изначально лидировала, но Германия значительно увеличила производство после 1870 года, благодаря технологическим инновациям.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показал диверсификацию промышленности и возрастание конкурентоспособности Германии.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исторической промышленности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изменения городской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городской инфраструктуры включало появление канализации, уличного освещения и общественного транспорта, улучшая условия жизни горожан.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массовая миграция в города привела к быстрому росту населения мегаполисов, таких как Лондон с 6,5 млн жителей к 1900 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Фабричная система и сменная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 организации труда с разделением функций позволили повысить эффективность производства. В городах создавались крупные фабрики с современным оборудованием.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Города-флагманы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Манчестер, Лион, Москва и Санкт-Петербург стали центрами фабричной индустрии, где возникали рабочие кварталы и строились большие промышленные комплексы.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развитие фабричного производства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транспорте и связи XIX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Изобретение телеграфа Морзе, телефона Белла и динамо-машины Сименса способствовало быстрой передаче информации и развитию новых технологий коммуникации.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1814 году появился паровоз Стефенсона, что резко ускорило перевозки внутри стран и между регионами, стимулируя экономическую деятельность.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революции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— артерии индустрии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выросла с 600 км в 1842 году до 53 000 км в России к 1900 году, обеспечивая быструю и эффективную перевозку товаров и сырья.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и международная торговля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использование пароходов на морских маршрутах ускорило международную торговлю, связав экономические центры Европы, Азии и Америки.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1876 году Александр Грэхэм Белл запатентовал телефон, изменив способ коммуникации. Телефон быстро распространился, ускоряя обмен информацией между людьми и предприятиями.
</a:t>
            </a:r>
            <a:endParaRPr lang="en-US" sz="769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телефона Александром Беллом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1908 года компания Ford начала серийное производство модели T, сделав автомобили доступными широким слоям общества. Это революционизировало транспорт и промышленное производство в целом.
</a:t>
            </a:r>
            <a:endParaRPr lang="en-US" sz="682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автомобилей Ford T
</a:t>
            </a:r>
            <a:endParaRPr lang="en-US" sz="864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1867 году Вернер фон Сименс изобрёл динамо-машину, которая позволила эффективно производить электроэнергию. Этот прибор стал важным шагом в развитии электротехники и промышленности того времени.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Динамо-машина Вернера фон Сименса
</a:t>
            </a:r>
            <a:endParaRPr lang="en-US" sz="925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промышленная революция: символы новых технологий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 и концентрация капитала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предприятия объединялись в крупные монополии, контролировавшие основные отрасли экономики и снижавшие конкуренцию в своих сферах.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к 1913 году около 80% производства чугуна, стали и угля находилось в руках крупных картелей и трестов, что усиливало экономическую мощь отдельных компаний.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корпорации, например Standard Oil и General Electric в США, а также Krupp в Германии, играли ключевую роль в экономике, влияли на политику и технологии.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торговых барьеров и внедрение новых транспортных маршрутов способствовали объединению рынков отдельных стран в единую мировую экономическую систему.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Суэцкого канала в 1869 году значительно ускорило морские перевозки между Европой и Азией, открывая новые возможности для торговли.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товаров, включая хлопок, чай, сахар, кофе и нефть, значительно вырос к началу XX века, что отражало развитие как промышленности, так и колоний.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Крупнейшими портовыми центрами мирового рынка стали Лондон, Гамбург и Нью-Йорк, через которые проходил основной поток международной торговли.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мировой торговли и формирование мирового рынка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изменения и урбанизация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сопровождался распространением новых профессий, таких как телефонисты и машинисты поездов, что отражало сложность и развитие городской инфраструктуры.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фабричных рабочих и инженерно-технического персонала изменяло социальный состав городов, формируя новые классы и группы занятости в индустриальном 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 биржи как двигатели экономики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Банковская система играла ключевую роль в финансировании крупных промышленных проектов и инфраструктуры. Крупнейшие банки Европы способствовали развитию экономики через кредиты и инвестиции.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1913 году Лондонская биржа стала мировым финансовым центром, а филиалы в Нью-Йорке и Франкфурте обеспечивали международные транснациональные операции и расширение капитала.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промышленного развития ведущих стран (1913 год)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производства стали, угля и электроэнергии в четырёх странах показывают различия в уровне индустриализации перед Первой мировой войной.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 Германия — лидеры по производству стали и угля, демонстрируя высокий уровень промышленного развития по сравнению с Францией и Россией.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статистические справочники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32" y="16922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907" y="1705108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05108"/>
            <a:ext cx="239100" cy="2125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и экономика метрополий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дешёвого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поставляли метрополиям хлопок, каучук, сахар и другие ресурсы по низким ценам, что поддерживало индустриальное производство в Европе и США.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колониальных транспортных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в колониях, таких как Индия и Алжир, позволяло эффективно перевозить сырье к портам и интегрировать эти территории в мировую экономику.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зависимость метрополий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Западной Европы и США во многом опиралось на эксплуатацию колоний, которые являлись источниками сырья и рынками сбыта продукции.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в индустриализации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обязательного начального образования в Англии, Франции и России способствовало повышению уровня грамотности и подготовке рабочих кадров для промышленности.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ремесленных и технических школ, а также университетов обеспечивало специализацию молодых специалистов в различных отраслях и укрепляло научно-технический прогресс.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стало важным фактором модернизации общества, поддерживая инновации и повышая производительность труда на новых производствах.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и их последствия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1837 года вызвала резкое сокращение кредитов и массовые банкротства, что повлияло на экономику многих стран и рост безработицы.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1857 года проявил уязвимость банковской системы и важность регулирования финансовых рынков в условиях индустриализации.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депрессия 1873–1896 годов сопровождалась спадом производства и увеличением волн эмиграции из Европы в поисках работы.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стали неотъемлемой частью развития капиталистической экономики, оказывая влияние на социальные и политические процессы.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экономического развития XIX – начала XX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социальные трансформации XIX–начала XX века заложили основу современной экономики и усилили глобальные взаимосвязи. Эти изменения продолжают влиять на развитие и вызовы нашего времени.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2026-05-11T02:09:47Z</dcterms:created>
  <dcterms:modified xsi:type="dcterms:W3CDTF">2026-05-11T02:09:47Z</dcterms:modified>
</cp:coreProperties>
</file>