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атмосфере: как Земля получает и теряет тепло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3883175"/>
            <a:ext cx="34302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пропускает солнечный свет, а затем помогает удерживать тепло у поверхности — и влияет на погоду.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тепло атмосферы в географии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нагревается неравномерно: экватор получает больше солнечной энергии, чем полюса. На температуру влияют суша и вода, время суток, облачность и движение воздуха — поэтому на карте появляются разные климатические пояса.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тепло в атмосфере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тепла для Земли — Солнце. Его лучи доходят до планеты и запускают цепочку процессов, которые начинаются с нагревания поверхности.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теплее становится суша, вода и почва: они получают больше энергии и разогреваются. Лишь затем от них нагревается воздух.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Насколько быстро нагреется атмосфера, зависит от двух факторов: сколько солнечной энергии пришло на поверхность и насколько быстро она отдаёт накопленное тепло.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лучи и поверхность Земли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солнечной энергии отражается облаками, льдом и светлыми поверхностями. Благодаря этому часть лучей не успевает нагреть Землю.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Оставшаяся энергия поглощается океанами, сушей и атмосферой. Поглощённое тепло постепенно накапливается и затем влияет на нагрев нижнего слоя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расходуется солнечная энергия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шаг происходит у поверхности: больше всего энергии там поглощается и превращается в тепло, которое потом передаётся воздуху.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тепло накапливается у поверхности, атмосфера получает меньше или больше энергии — и поэтому меняются температура и погодные условия.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схема распределения энергии (точные доли на слайде зависят от выбранной модели, так как в исходном материале указан только общий порядок отражения — около 30%).
</a:t>
            </a:r>
            <a:endParaRPr lang="en-US" sz="6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воздух нагревается не сразу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для солнечного света прозрачен, поэтому лучи сравнительно свободно проходят через него и почти не разогревают атмосферу напрямую.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Нагретая поверхность начинает излучать тепло вверх. Это излучение невидимо для глаз и распространяется в виде инфракрасных волн.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этого тепла поглощают водяной пар, облака и другие газы. Поэтому оно лучше удерживается в нижних слоях атмосферы, а не сразу уходит наружу.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парниковые газы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газы присутствуют в атмосфере и откуда они берутся. Главное различие — каждый из них по-разному задерживает тепло.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газы занимают разные области атмосферы и образуются из разных процессов, поэтому их влияние на задержку тепла неодинаково.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 источниках и расположении газов: по учебному содержанию из исходного описания.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Парниковый эффект — естественный процесс: без него средняя температура Земли была бы около −18 °C, а не примерно +15 °C.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сведения: сравнение средней температуры Земли без парникового эффекта и с ним.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−18 °C и +15 °C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ему планета не охлаждается слишком сильно и остаётся пригодной для жизни.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парниковый эффект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процессов в атмосфере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облаков в нагреве и охлаждении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облака отражают часть солнечных лучей, поэтому поверхность нагревается слабее. Это похоже на «крышку» из облаков, которая уменьшает количество энергии, попадающей на землю.
</a:t>
            </a:r>
            <a:endParaRPr lang="en-US" sz="982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облака мешают теплу быстро уходить в космос. Поэтому под облаками обычно остывание идёт медленнее, и разница температур с ясным небом становится заметнее.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Суточный ход температуры воздуха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ночного охлаждения поверхность и приземный воздух начинают прогреваться. Температура воздуха растёт с задержкой, потому что прогретому слою нужно время, чтобы «догнать» прогрев поверхности.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обычно приходится на период перед восходом, а максимум — после полудня. График показывает задержку: воздух реагирует позже, чем поверхность, и охлаждается тоже не мгновенно.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суточных изменений температуры; реальные значения зависят от погоды и региона.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и вода нагреваются по-разному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654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Суша нагревается быстрее воды, потому что в ней меньше энергии уходит на прогрев «большой массы» вещества. Поэтому днём над материком температура растёт заметнее.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61036" y="18100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прогревается медленнее: у неё высокая теплоёмкость и постоянное перемешивание. Из‑за этого тепло распределяется по глубине, а не сосредоточивается у поверхности.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1292" y="32916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суточные колебания температуры обычно мягче, а на материке — сильнее. Поэтому ночью в глубине континента охлаждение чаще заметнее, чем рядом с берегом.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на берегу и в глубине материка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успевает «накапливать» тепло днём и «отдавать» его ночью. Поэтому температура возле берега меняется плавнее, а не скачками.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большую амплитуду внутри материка: там сильнее дневной нагрев и заметнее ночное охлаждение. У берега из-за воды колебания сглаживаются.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условные значения для сравнения амплитуды температур.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движется и переносит тепло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воздух расширяется, становится менее плотным и поднимается вверх. Когда он поднимается, ему приходится «освобождать место», а на нижних уровнях давление уменьшается.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воздух более плотный, поэтому он стремится опуститься вниз. Такое движение выравнивает давление и помогает быстрее перемешивать воздух по вертикали.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вместе образуют конвекцию — перенос тепла и влаги. Именно конвекция часто запускает образование ветра и помогает формированию облаков.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температура меняется с высотой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7507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 тропосфере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тропосфере температура воздуха обычно понижается с высотой примерно на 6,5 °C на каждый километр. Поэтому на горных вершинах холоднее, чем у подножия.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7462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 поверхности теплее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воздух теплее, потому что он нагревается от земли. Земля получает тепло от Солнца, а уже затем передаёт его нижним слоям атмосферы.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Цикл: как из тепла и влаги появляются облака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превращений в атмосфере при подъёме тёплого воздуха и охлаждении.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000" y="1157375"/>
            <a:ext cx="70720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нагрев воздуха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действуют одновременно: один усиливает нагрев, другой ослабляет его или влияет на то, как быстро воздух остывает.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меняется не из‑за одного фактора: важно и где вы находитесь (широта), и что происходит с облаками, влагой и поверхностью, а также в какое время суток.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и базовые принципы теплообмена в атмосфере.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2106" y="1768975"/>
            <a:ext cx="230737" cy="263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 атмосфере и погода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ответ на разницу нагрева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разных местах воздух нагревается по‑разному, меняется давление. Воздух начинает перемещаться, и возникает ветер — перенос тепла и влаги между районами.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показывают, где идёт охлаждение и конденсация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появляются, когда воздух поднимается, охлаждается и водяной пар превращается в капли. Их количество часто связано с тем, как распределяется тепло в атмосфере.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зависит от того, как быстро охлаждается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поверхности воздух остывает, водяной пар может конденсироваться рядом с землёй. Поэтому туман чаще возникает в условиях сильного ночного охлаждения и спокойной погоды.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Грозы — когда накопленное тепло активно высвобождается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прогреве начинается интенсивная конвекция: тёплый воздух поднимается быстрее. Охлаждение по высоте и накопление влаги помогают образованию мощных облаков и гроз.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влияет на нагрев атмосферы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углекислого газа в атмосфере усиливает парниковый эффект: Земля хуже отдаёт часть тепла в космос, а значит, средние температуры меняются.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общий порядок вкладов разных источников. Чем выше доля, тем заметнее влияние на накопление парниковых газов и климат.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с условными индексами (проценты зависят от года, страны и методики подсчёта).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«одеяло» Земли и переносчик тепла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распределяет солнечную энергию, удерживает часть тепла и замедляет остывание планеты. Поверхность нагревает воздух, парниковые газы сохраняют тепло, облака и вода сглаживают колебания, а движение воздуха переносит его по Земле.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2026-05-12T22:47:50Z</dcterms:created>
  <dcterms:modified xsi:type="dcterms:W3CDTF">2026-05-12T22:47:50Z</dcterms:modified>
</cp:coreProperties>
</file>