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растительной клетки: основы жизни растения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клетка, из которой начинается жизнь растения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 строение клетки важно, потому что от него зависят питание, рост и работа всех органов растения. Уже в XVII веке Роберт Гук впервые увидел клетки под микроскопом и открыл путь к современной биологии.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растительную клетку в 7 классе
</a:t>
            </a:r>
            <a:endParaRPr lang="en-US" sz="2859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2299" y="4186700"/>
            <a:ext cx="43995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74924" y="4186700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482899" y="4186700"/>
            <a:ext cx="50280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066949" y="4186700"/>
            <a:ext cx="502800" cy="5028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953249" y="4186700"/>
            <a:ext cx="314250" cy="5028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части растительной клетки
</a:t>
            </a:r>
            <a:endParaRPr lang="en-US" sz="3200" dirty="0"/>
          </a:p>
        </p:txBody>
      </p:sp>
      <p:sp>
        <p:nvSpPr>
          <p:cNvPr id="20" name="Text 2"/>
          <p:cNvSpPr txBox="1"/>
          <p:nvPr/>
        </p:nvSpPr>
        <p:spPr>
          <a:xfrm>
            <a:off x="17876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Придаёт клетке прочность и форму, защищает её от повреждений и помогает растению сохранять устойчивость. Особенно заметна в клетках стебля и других опорных тканей.
</a:t>
            </a:r>
            <a:pPr algn="ctr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
</a:t>
            </a:r>
            <a:endParaRPr lang="en-US" sz="1308" dirty="0"/>
          </a:p>
        </p:txBody>
      </p:sp>
      <p:sp>
        <p:nvSpPr>
          <p:cNvPr id="21" name="Text 3"/>
          <p:cNvSpPr txBox="1"/>
          <p:nvPr/>
        </p:nvSpPr>
        <p:spPr>
          <a:xfrm>
            <a:off x="376281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Заполняет клетку изнутри, объединяет органоиды и создаёт среду для многих химических реакций. В ней вещества могут перемещаться к нужным участкам клетки.
</a:t>
            </a:r>
            <a:pPr algn="ctr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
</a:t>
            </a:r>
            <a:endParaRPr lang="en-US" sz="1352" dirty="0"/>
          </a:p>
        </p:txBody>
      </p:sp>
      <p:sp>
        <p:nvSpPr>
          <p:cNvPr id="22" name="Text 4"/>
          <p:cNvSpPr txBox="1"/>
          <p:nvPr/>
        </p:nvSpPr>
        <p:spPr>
          <a:xfrm>
            <a:off x="1970792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Отделяет клетку от внешней среды и регулирует, какие вещества входят внутрь и выходят наружу. Благодаря этому клетка сохраняет нужный состав и работает согласованно.
</a:t>
            </a:r>
            <a:pPr algn="ctr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
</a:t>
            </a:r>
            <a:endParaRPr lang="en-US" sz="1344" dirty="0"/>
          </a:p>
        </p:txBody>
      </p:sp>
      <p:sp>
        <p:nvSpPr>
          <p:cNvPr id="23" name="Text 5"/>
          <p:cNvSpPr txBox="1"/>
          <p:nvPr/>
        </p:nvSpPr>
        <p:spPr>
          <a:xfrm>
            <a:off x="5554842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Содержит наследственную информацию и управляет жизнедеятельностью клетки. Оно направляет рост, деление и выполнение функций, необходимых для жизни растения.
</a:t>
            </a:r>
            <a:pPr algn="ctr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
</a:t>
            </a:r>
            <a:endParaRPr lang="en-US" sz="1270" dirty="0"/>
          </a:p>
        </p:txBody>
      </p:sp>
      <p:sp>
        <p:nvSpPr>
          <p:cNvPr id="24" name="Text 6"/>
          <p:cNvSpPr txBox="1"/>
          <p:nvPr/>
        </p:nvSpPr>
        <p:spPr>
          <a:xfrm>
            <a:off x="734686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Крупная вакуоль запасает воду и вещества, а пластиды, митохондрии и рибосомы обеспечивают фотосинтез, получение энергии и синтез белка.
</a:t>
            </a:r>
            <a:pPr algn="ct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Вакуоль и органоиды
</a:t>
            </a:r>
            <a:endParaRPr lang="en-US" sz="135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стенка: прочность и форма клетки
</a:t>
            </a:r>
            <a:endParaRPr lang="en-US" sz="2563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8640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стенки
</a:t>
            </a:r>
            <a:pPr algn="l" indent="0" marL="0">
              <a:lnSpc>
                <a:spcPct val="100000"/>
              </a:lnSpc>
              <a:buNone/>
            </a:pPr>
            <a:r>
              <a:rPr lang="en-US" sz="138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растений образована главным образом целлюлозой. Этот прочный материал делает оболочку жёсткой, помогает клетке выдерживать внутреннее давление и служит важной опорой для всего растения.
</a:t>
            </a:r>
            <a:endParaRPr lang="en-US" sz="1556" dirty="0"/>
          </a:p>
        </p:txBody>
      </p:sp>
      <p:sp>
        <p:nvSpPr>
          <p:cNvPr id="13" name="Text 3"/>
          <p:cNvSpPr txBox="1"/>
          <p:nvPr/>
        </p:nvSpPr>
        <p:spPr>
          <a:xfrm>
            <a:off x="288640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40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Стенка оберегает клетку от механических повреждений и частично препятствует слишком быстрому изменению её формы. Поэтому ткани растения лучше сохраняют целостность при ветре, прикосновении и росте.
</a:t>
            </a:r>
            <a:endParaRPr lang="en-US" sz="1582" dirty="0"/>
          </a:p>
        </p:txBody>
      </p:sp>
      <p:sp>
        <p:nvSpPr>
          <p:cNvPr id="14" name="Text 4"/>
          <p:cNvSpPr txBox="1"/>
          <p:nvPr/>
        </p:nvSpPr>
        <p:spPr>
          <a:xfrm>
            <a:off x="3357123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клеточные стенки помогают стеблю стоять прямо и удерживать листья в пространстве. Без них растение не смогло бы сохранять устойчивое положение и нужную форму.
</a:t>
            </a:r>
            <a:endParaRPr lang="en-US" sz="1746" dirty="0"/>
          </a:p>
        </p:txBody>
      </p:sp>
      <p:sp>
        <p:nvSpPr>
          <p:cNvPr id="15" name="Text 5"/>
          <p:cNvSpPr txBox="1"/>
          <p:nvPr/>
        </p:nvSpPr>
        <p:spPr>
          <a:xfrm>
            <a:off x="3357123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молодых клеток стенка обычно тоньше и легче растягивается, а у взрослых становится толще и прочнее. Это связано с тем, что клетка меняет свою роль по мере роста растения.
</a:t>
            </a:r>
            <a:endParaRPr lang="en-US" sz="174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868989"/>
            <a:ext cx="4759500" cy="170082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и животная клетка: основные отличия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признаки делают растительную клетку особенной и как они связаны с её образом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отличия растительной клетки связаны с фотосинтезом, поддержанием формы и запасом воды. У животной клетки эти функции устроены иначе.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общие сведения о строении клеток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частей растительной клетки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разные части клетки выполняют свои задачи одновременно и дополняют друг друга.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значение для растения имеют фотосинтез, опора и запас воды, но без остальных органоидов клетка не сможет работать полноценно.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по функциям органоидов растительной клетки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3395" y="0"/>
            <a:ext cx="230051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и наследственная информация
</a:t>
            </a:r>
            <a:endParaRPr lang="en-US" sz="3013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клеткой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координирует работу клетки, направляя рост, деление и выполнение её функций. Оно словно центр управления, который помогает клетке действовать согласованно с другими клетками ткани.
</a:t>
            </a:r>
            <a:endParaRPr lang="en-US" sz="1566" dirty="0"/>
          </a:p>
        </p:txBody>
      </p:sp>
      <p:sp>
        <p:nvSpPr>
          <p:cNvPr id="13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4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в ядре
</a:t>
            </a:r>
            <a:pPr algn="l" indent="0" marL="0">
              <a:lnSpc>
                <a:spcPct val="100000"/>
              </a:lnSpc>
              <a:buNone/>
            </a:pPr>
            <a:r>
              <a:rPr lang="en-US" sz="149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ядре находится ДНК — молекула, в которой записана наследственная информация. Она определяет признаки клетки и передаётся дочерним клеткам при делении.
</a:t>
            </a:r>
            <a:endParaRPr lang="en-US" sz="1684" dirty="0"/>
          </a:p>
        </p:txBody>
      </p:sp>
      <p:sp>
        <p:nvSpPr>
          <p:cNvPr id="14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Ядрышко внутри ядра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ядре есть ядрышко, где связаны процессы, необходимые для образования рибосом. Это важно, потому что рибосомы участвуют в синтезе белка.
</a:t>
            </a:r>
            <a:endParaRPr lang="en-US" sz="1760" dirty="0"/>
          </a:p>
        </p:txBody>
      </p:sp>
      <p:sp>
        <p:nvSpPr>
          <p:cNvPr id="15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ядру клетка может расти, делиться и выполнять нужную работу в составе листа, стебля или корня. Без него согласованная жизнь клетки невозможна.
</a:t>
            </a:r>
            <a:endParaRPr lang="en-US" sz="176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и фотосинтез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306752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пигмент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хлоропластах содержится хлорофилл — вещество, которое поглощает свет и придаёт листьям зелёный цвет. Именно он запускает процесс фотосинтеза.
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3222594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кислорода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фотосинтеза в окружающую среду выделяется кислород. Поэтому растения играют важную роль в поддержании жизни многих организмов на Земле.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306752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пищи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света, воды и углекислого газа в хлоропластах образуются органические вещества. Растение создаёт собственное питание, а не получает его готовым.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3222594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листом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хлоропластов обычно находится в клетках листа, потому что именно лист получает свет и активно участвует в образовании органических веществ.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Крупная вакуоль и клеточный сок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7144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Скопление веществ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119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клетке формируется одна крупная вакуоль, которая занимает большую часть внутреннего объёма и постепенно наполняется клеточным соком.
</a:t>
            </a:r>
            <a:endParaRPr lang="en-US" sz="1344" dirty="0"/>
          </a:p>
        </p:txBody>
      </p:sp>
      <p:sp>
        <p:nvSpPr>
          <p:cNvPr id="13" name="Text 4"/>
          <p:cNvSpPr txBox="1"/>
          <p:nvPr/>
        </p:nvSpPr>
        <p:spPr>
          <a:xfrm>
            <a:off x="36508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клеточного сока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4483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Вакуоль содержит воду, сахара, соли и пигменты. Эти вещества участвуют в запасании ресурсов и помогают клетке поддерживать нужные свойства.
</a:t>
            </a:r>
            <a:endParaRPr lang="en-US" sz="1347" dirty="0"/>
          </a:p>
        </p:txBody>
      </p:sp>
      <p:sp>
        <p:nvSpPr>
          <p:cNvPr id="15" name="Text 6"/>
          <p:cNvSpPr txBox="1"/>
          <p:nvPr/>
        </p:nvSpPr>
        <p:spPr>
          <a:xfrm>
            <a:off x="65872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Упругость и увядание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63847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воды достаточно, вакуоль сохраняет упругость клетки. При недостатке влаги давление внутри уменьшается, и растение начинает вянуть.
</a:t>
            </a:r>
            <a:endParaRPr lang="en-US" sz="130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растительная клетка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основных процессов, происходящих в растительной клетке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582019"/>
            <a:ext cx="4759500" cy="22747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растительной клетки и их функции
</a:t>
            </a:r>
            <a:endParaRPr lang="en-US" sz="2863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каждый органоид выполняет свою задачу и вместе они обеспечивают жизнь клетки.
</a:t>
            </a:r>
            <a:pPr algn="l" indent="0" marL="0">
              <a:lnSpc>
                <a:spcPct val="100000"/>
              </a:lnSpc>
              <a:buNone/>
            </a:pPr>
            <a:r>
              <a:rPr lang="en-US" sz="146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растительной клетки нет «лишних» частей: строение напрямую связано с питанием, защитой, ростом и сохранением формы.
</a:t>
            </a:r>
            <a:pPr algn="l" indent="0" marL="0">
              <a:lnSpc>
                <a:spcPct val="100000"/>
              </a:lnSpc>
              <a:buNone/>
            </a:pPr>
            <a:r>
              <a:rPr lang="en-US" sz="146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обобщение основных функций органоидов растительной клетки.
</a:t>
            </a:r>
            <a:endParaRPr lang="en-US" sz="146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и движение веществ внутри клетки
</a:t>
            </a:r>
            <a:endParaRPr lang="en-US" sz="2563" dirty="0"/>
          </a:p>
        </p:txBody>
      </p:sp>
      <p:sp>
        <p:nvSpPr>
          <p:cNvPr id="10" name="Text 2"/>
          <p:cNvSpPr txBox="1"/>
          <p:nvPr/>
        </p:nvSpPr>
        <p:spPr>
          <a:xfrm>
            <a:off x="664400" y="11868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для органоидов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заполняет внутреннее пространство клетки и удерживает в нём все органоиды. Благодаря этому клетка не похожа на набор отдельных частей, а работает как единая система.
</a:t>
            </a:r>
            <a:endParaRPr lang="en-US" sz="1760" dirty="0"/>
          </a:p>
        </p:txBody>
      </p:sp>
      <p:sp>
        <p:nvSpPr>
          <p:cNvPr id="11" name="Text 3"/>
          <p:cNvSpPr txBox="1"/>
          <p:nvPr/>
        </p:nvSpPr>
        <p:spPr>
          <a:xfrm>
            <a:off x="664400" y="29613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химических реакций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цитоплазме проходит множество реакций обмена веществ. Здесь вещества изменяются, превращаются и подготавливаются к дальнейшему использованию клеткой для роста и работы.
</a:t>
            </a:r>
            <a:endParaRPr lang="en-US" sz="1760" dirty="0"/>
          </a:p>
        </p:txBody>
      </p:sp>
      <p:sp>
        <p:nvSpPr>
          <p:cNvPr id="12" name="Text 4"/>
          <p:cNvSpPr txBox="1"/>
          <p:nvPr/>
        </p:nvSpPr>
        <p:spPr>
          <a:xfrm>
            <a:off x="4209275" y="11868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цитоплазме перемещаются вода, питательные вещества и продукты обмена. Такое движение помогает быстро доставлять нужные вещества туда, где они особенно нужны.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4209275" y="29613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всех частей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помогает органоидам взаимодействовать друг с другом. Без неё ядро, вакуоль, хлоропласты и митохондрии не могли бы так слаженно выполнять свои функции.
</a:t>
            </a:r>
            <a:endParaRPr lang="en-US" sz="176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митохондрии помогают клетке получать энергию
</a:t>
            </a:r>
            <a:endParaRPr lang="en-US" sz="2563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Невидимая электростанция клетки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можно представить как маленькие «электростанции» растительной клетки. Они превращают энергию питательных веществ в форму, удобную для работы клетки. Эта энергия нужна, чтобы клетка росла, делилась и переносила вещества внутри себя.
</a:t>
            </a:r>
            <a:endParaRPr lang="en-US" sz="1047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без остановки
</a:t>
            </a:r>
            <a:pPr algn="ctr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есть не только у растений, но и у животных. Они постоянно снабжают клетку энергией, поэтому особенно важны в активно растущих частях растения. Без них не смогли бы нормально работать ни корень, ни побег.
</a:t>
            </a:r>
            <a:endParaRPr lang="en-US" sz="1118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для роста
</a:t>
            </a:r>
            <a:pPr algn="ctr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верхушках корней и побегов клетки делятся особенно быстро, поэтому там требуется много энергии. Митохондрии помогают этим тканям развиваться, а растению — удлинять корни, образовывать новые листья и укреплять молодой стебель.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части клетки важнее всего для растения
</a:t>
            </a:r>
            <a:endParaRPr lang="en-US" sz="2878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показана условная значимость основных функций: опора, питание, управление и запас воды работают вместе.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для растения фотосинтез, опора и поддержание упругости, потому что они определяют его питание и форму.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условная оценка значимости функций органоидов растительной клетки.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6350" y="1584875"/>
            <a:ext cx="502800" cy="5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95625" y="1584875"/>
            <a:ext cx="502800" cy="50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5450" y="1604408"/>
            <a:ext cx="521700" cy="463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85600" y="1584875"/>
            <a:ext cx="439950" cy="502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строение клетки связано с разными органами растения
</a:t>
            </a:r>
            <a:endParaRPr lang="en-US" sz="2563" dirty="0"/>
          </a:p>
        </p:txBody>
      </p:sp>
      <p:sp>
        <p:nvSpPr>
          <p:cNvPr id="14" name="Text 2"/>
          <p:cNvSpPr txBox="1"/>
          <p:nvPr/>
        </p:nvSpPr>
        <p:spPr>
          <a:xfrm>
            <a:off x="89170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
</a:t>
            </a:r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клетках листа много хлоропластов, потому что именно здесь идёт фотосинтез. Такая клетка приспособлена к получению света и образованию органических веществ.
</a:t>
            </a:r>
            <a:endParaRPr lang="en-US" sz="1374" dirty="0"/>
          </a:p>
        </p:txBody>
      </p:sp>
      <p:sp>
        <p:nvSpPr>
          <p:cNvPr id="15" name="Text 3"/>
          <p:cNvSpPr txBox="1"/>
          <p:nvPr/>
        </p:nvSpPr>
        <p:spPr>
          <a:xfrm>
            <a:off x="312097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
</a:t>
            </a:r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корня обычно не имеют хлоропластов, ведь корень находится в почве и света не получает. Зато они хорошо приспособлены к всасыванию воды и минеральных солей.
</a:t>
            </a:r>
            <a:endParaRPr lang="en-US" sz="1363" dirty="0"/>
          </a:p>
        </p:txBody>
      </p:sp>
      <p:sp>
        <p:nvSpPr>
          <p:cNvPr id="16" name="Text 4"/>
          <p:cNvSpPr txBox="1"/>
          <p:nvPr/>
        </p:nvSpPr>
        <p:spPr>
          <a:xfrm>
            <a:off x="535025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
</a:t>
            </a:r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клеток стебля часто прочные стенки, потому что стебель поддерживает растение и проводит вещества. Его клетки помогают удерживать побег в вертикальном положении.
</a:t>
            </a:r>
            <a:endParaRPr lang="en-US" sz="1374" dirty="0"/>
          </a:p>
        </p:txBody>
      </p:sp>
      <p:sp>
        <p:nvSpPr>
          <p:cNvPr id="17" name="Text 5"/>
          <p:cNvSpPr txBox="1"/>
          <p:nvPr/>
        </p:nvSpPr>
        <p:spPr>
          <a:xfrm>
            <a:off x="757952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клетках плода может накапливаться много запасных веществ. Это помогает семенам и молодому растению получить питание на раннем этапе развития.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582019"/>
            <a:ext cx="4759500" cy="227476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клеток в разных частях растения
</a:t>
            </a:r>
            <a:endParaRPr lang="en-US" sz="28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строение клеток меняется в зависимости от роли органа в жизни растения.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листа, корня, стебля, плода и семени имеют разные особенности, потому что выполняют разные функции в одном организме.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света к органическим веществам и кислороду
</a:t>
            </a:r>
            <a:endParaRPr lang="en-US" sz="2734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процессе фотосинтеза в клетках зелёных листьев.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клетка под микроскопом
</a:t>
            </a:r>
            <a:endParaRPr lang="en-US" sz="2563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06750" y="1142342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стенка
</a:t>
            </a:r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микроскопом хорошо заметна клеточная стенка: она очерчивает форму клетки и делает её более правильной. Именно по этому признаку растительные клетки легко отличить от животных.
</a:t>
            </a:r>
            <a:endParaRPr lang="en-US" sz="1788" dirty="0"/>
          </a:p>
        </p:txBody>
      </p:sp>
      <p:sp>
        <p:nvSpPr>
          <p:cNvPr id="12" name="Text 3"/>
          <p:cNvSpPr txBox="1"/>
          <p:nvPr/>
        </p:nvSpPr>
        <p:spPr>
          <a:xfrm>
            <a:off x="306750" y="2279615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хлоропласты
</a:t>
            </a:r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зелёных клетках, например у элодеи, видны хлоропласты. Они помогают увидеть, где в растении идёт фотосинтез и почему листья имеют зелёную окраску.
</a:t>
            </a:r>
            <a:endParaRPr lang="en-US" sz="1788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416890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Крупная вакуоль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клетки часто различима большая вакуоль. Она занимает много места и показывает, как растение запасает воду и поддерживает упругость своих тканей.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растительной клетки
</a:t>
            </a:r>
            <a:endParaRPr lang="en-US" sz="3013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
</a:t>
            </a:r>
            <a:pPr algn="l" indent="0" marL="0">
              <a:lnSpc>
                <a:spcPct val="100000"/>
              </a:lnSpc>
              <a:buNone/>
            </a:pPr>
            <a:r>
              <a:rPr lang="en-US" sz="153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придаёт клетке прочность, защищает её и помогает сохранять форму. Благодаря стенке растение может оставаться упругим и выдерживать давление содержимого клетки.
</a:t>
            </a:r>
            <a:endParaRPr lang="en-US" sz="1731" dirty="0"/>
          </a:p>
        </p:txBody>
      </p:sp>
      <p:sp>
        <p:nvSpPr>
          <p:cNvPr id="12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Пластиды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Пластиды, особенно хлоропласты, делают возможным фотосинтез. Именно поэтому растительная клетка способна сама создавать органические вещества из воды и углекислого газа.
</a:t>
            </a:r>
            <a:endParaRPr lang="en-US" sz="1566" dirty="0"/>
          </a:p>
        </p:txBody>
      </p:sp>
      <p:sp>
        <p:nvSpPr>
          <p:cNvPr id="13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4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Крупная вакуоль
</a:t>
            </a:r>
            <a:pPr algn="l" indent="0" marL="0">
              <a:lnSpc>
                <a:spcPct val="100000"/>
              </a:lnSpc>
              <a:buNone/>
            </a:pPr>
            <a:r>
              <a:rPr lang="en-US" sz="144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Вакуоль помогает накапливать воду и растворённые вещества, а также поддерживает внутреннее давление клетки. Если воды мало, растение теряет упругость и вянет.
</a:t>
            </a:r>
            <a:endParaRPr lang="en-US" sz="1624" dirty="0"/>
          </a:p>
        </p:txBody>
      </p:sp>
      <p:sp>
        <p:nvSpPr>
          <p:cNvPr id="14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жизнью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признаки связаны с неподвижным образом жизни растения и его потребностью расти, питаться и сохранять форму. Поэтому растительная клетка остаётся уникальной.
</a:t>
            </a:r>
            <a:endParaRPr lang="en-US" sz="156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клетка — основа жизни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клетка соединяет опору, питание, запас веществ и управление жизнью. Именно её строение позволяет растению расти, дышать, фотосинтезировать и приспосабливаться к условиям среды.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2026-05-29T19:52:35Z</dcterms:created>
  <dcterms:modified xsi:type="dcterms:W3CDTF">2026-05-29T19:52:35Z</dcterms:modified>
</cp:coreProperties>
</file>