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и естественные спутники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спутники вместе сопровождают Землю каждый день.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рядом с нами каждый день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знакома людям с древности, а «Спутник-1» открыл космическую эру 4 октября 1957 года. Сегодня спутники помогают связываться, узнавать погоду и находить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спутником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— это небесное тело или аппарат, который вращается вокруг более крупного объекта. Он не стоит на месте, а постоянно движется по своей орбите.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спутник возникает в природе без участия человека. У Земли таким спутником является Луна, которая веками освещает ночное небо и вызывает интерес у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спутник создают на Земле и запускают в космос ракетой. Он работает по заданной программе, а сила притяжения удерживает его на орбите.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главный спутник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единственный естественный спутник Земли. Её диаметр составляет около 3474 км, а до Земли примерно 384 400 км. Это очень далеко, но на небе Луна кажется близкой.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нет привычных воздуха и воды. Зато её поверхность покрыта кратерами, горами и тёмными равнинами, которые называют морями. Там очень тихо и пустынно.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108" y="3214682"/>
            <a:ext cx="2817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Луна связана с жизнью на Земле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светит сама. Мы видим её потому, что она отражает свет Солнца, как большое небесное зеркало.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Движет приливы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 морям и океанам подниматься и опускаться. Это явление называется приливами и отливами, и оно происходит каждый день.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месяц длится около 29,5 суток. Поэтому Луну удобно использовать для наблюдения за временем и сменой её фаз.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небе Луна меняется: новолуние, растущая Луна, полнолуние и убывающая Луна. Каждая фаза выглядит по-своему и очень красиво.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орбита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бывают разными: низкими, средними и очень высокими. Чем ближе спутник летит к Земле, тем быстрее он делает один полный оборот.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— это путь, по которому спутник движется вокруг Земли. Если бы не притяжение, он улетел бы прочь, но Земля словно мягко удерживает его рядом.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не падает вниз, потому что очень быстро летит вперёд. Он всё время как будто “промахивается” мимо Земли и поэтому продолжает движение.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первого спутника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шар, который услышал весь мир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«Спутник-1» был совсем небольшим, но его запуск стал огромным событием. 4 октября 1957 года он передавал короткие радиосигналы, похожие на космическое “пик-пик”. Люди поняли: в космос можно отправлять не только ракеты, но и полезные аппараты.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космической эры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запуска «Спутника-1» мир увидел, что искусственные спутники могут летать вокруг Земли и выполнять задачи для науки. Это был первый шаг в новую эпоху, когда космос стал не только загадкой, но и местом для работы техники.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который изменил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спутник не был похож на сказочного героя, но именно он вошёл в историю. Его короткие сигналы услышали по всему миру. Так люди впервые по-настоящему почувствовали, что космос стал ближе.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1" y="1651874"/>
            <a:ext cx="41107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искусственный спутник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защищает приборы спутника от холода, жары и ударов. Внутри находятся важные устройства, которые помогают ему работать в космосе.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Антенны передают сигналы на Землю и принимают команды обратно. Без них спутник не смог бы рассказывать, что он увидел и измерил.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батареи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батареи ловят свет Солнца и превращают его в энергию. Благодаря этому спутник может работать долго и не “уставать”.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у спутников бывают разные. Они могут фотографировать облака, измерять температуру, следить за движением и собирать новые данные.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спутник попадает на орбиту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запуска искусственного спутника в космос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связи и телевидения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спутники передают телефонные разговоры на большие расстояния. Они помогают людям оставаться на связи, даже если города разделены морем или горными вершинами.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них идут телевизионные программы и интернет-сигнал. Благодаря спутникам новости и передачи могут быстро добираться туда, где нет обычных проводов.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особенно полезны для островов, кораблей и отдалённых мест. Там они помогают людям общаться и не чувствовать себя отрезанными от мира.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спутник работает высоко над Землёй, а на земле антенны ловят его сигнал. Получается большая, невидимая “почта” в небе.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погоды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спутник видит облака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Метеоспутник летит высоко над Землёй и делает снимки огромных облачных полей. На его изображениях видно, где собирается дождь, а где небо остаётся ясным. По таким кадрам синоптики замечают перемены почти в реальном времени.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не спрячется от камеры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 океаном возникает сильный шторм, спутник быстро замечает его вращающиеся облака. Он следит за движением урагана и показывает, в какую сторону он идёт. Это помогает заранее предупредить людей и подготовить города к непогоде.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ветер и холодный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показывают не только дождь, но и снег, туман и холодные воздушные массы. Учёные сравнивают изображения за разные часы и строят прогноз. Так погода становится чуть менее загадочной, даже если за окном очень хмуро.
</a:t>
            </a:r>
            <a:endParaRPr lang="en-US" sz="10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которые наблюдают Землю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спутники внимательно рассматривают леса, поля и города. Они помогают замечать пожары, вырубку лесов и засуху, когда изменения ещё не видны с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морями и льдами спутники следят за движением льдин, уровнем воды и состоянием берегов. Это важно, чтобы понимать, как меняется климат и где нужна защита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 измерения с орбиты помогают учёным сравнивать большие территории сразу. Благодаря этому можно быстрее увидеть, где растениям не хватает влаги, а где природе уже требуется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навигации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орбиту выводят несколько навигационных спутников. Каждый из них постоянно передаёт в космос точные сигналы и сообщает своё положение.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навигатор, самолёт или корабль ловит сигналы сразу от нескольких спутников. Чем больше сигналов, тем точнее можно определить место.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сравнивает сигналы и вычисляет координаты. После этого человек видит своё местоположение и может выбрать дорогу в городе, лесу или на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космический мусор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работы спутник не всегда сразу исчезает с орбиты. Иногда он остаётся летать как молчаливый свидетель прошлых запусков.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Обломки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орбите встречаются кусочки металла, крышки, болты и другие мелкие фрагменты. Они малы, но движутся очень быстро и поэтому опасны.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ракет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запуска у ракеты могут остаться ступени и обломки. Если их не убрать, они тоже становятся частью орбитального мусора вокруг Земли.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новых аппаратов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строят безопасные орбиты и следят за крупными обломками. Так они стараются уберечь новые спутники от столкновений и лишних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Луна отличается от искусственного спутника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появилась в природе сама и стала единственным естественным спутником Земли. Она очень большая, видна без приборов и не получает команд с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создают люди, а потом запускают их ракетами. Обычно они намного меньше Луны, их может быть много, и каждый выполняет свою программу.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создают люди, а потом запускают их ракетами. Обычно они намного меньше Луны, их может быть много, и каждый выполняет свою программу.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всех спутников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Луна, и искусственные спутники не улетают куда попало: они движутся по орбите вокруг Земли, словно следуют невидимой дорожке в небе.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удерживает сила притяжения Земли. Поэтому спутники не падают сразу вниз, а продолжают кружить вокруг нашей планеты.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 людям лучше понимать природные явления, а искусственные спутники передают связь, данные о погоде и изображения Земли.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спутники связаны с жизнью на Земле. Одни приходят из природы, другие созданы человеком, но вместе они делают мир интереснее и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спутники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принимают сигналы и передают данные, поэтому помогают людям в повседневной жизни и в науке.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спутниках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27,3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делает один оборот вокруг Земли примерно за 27,3 суток. Это её настоящий путь по орбите, если смотреть из космоса.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29,5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меняются по лунному месяцу, который длится около 29,5 суток. Поэтому мы видим новолуние, полнолуние и другие формы Луны.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на орбите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искусственные спутники работают очень долго, если у них хватает энергии и они остаются исправными. Они могут передавать данные годами и даже дольше.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спутники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Луну наблюдают в телескопы и снимают космическими аппаратами. Так учёные узнают её поверхность, кратеры и изменения, которые не заметны невооружённым глазом.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изучают по радиосигналам и по их движению вокруг Земли. Специалисты проверяют скорость, высоту орбиты и работу приборов.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сведения используют в науке и в жизни. Они помогают точнее понимать погоду, связь, навигацию и состояние нашей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делают жизнь на Земле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искусственные спутники по-разному появились, но оба связаны с Землёй. Они украшают небо, помогают природе и делают нашу повседневную жизнь умнее и проще.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2026-05-21T07:55:31Z</dcterms:created>
  <dcterms:modified xsi:type="dcterms:W3CDTF">2026-05-21T07:55:31Z</dcterms:modified>
</cp:coreProperties>
</file>