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круговорот веществ поддерживают жизнь и биосферу Земли.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и биологического круговорота веществ: ключевые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появился 3,5 млрд лет назад у бактерий и вызвал накопление кислорода в атмосфере. Это изменило планету, позволив развиться сложным аэробным организмам и биологическому круговороту веществ.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фотосинтеза и его влияние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преобразование CO2 и воды в глюкозу с помощью солнечного света. Это основной источник энергии для большинства живых организмов на Земле.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органики из света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активно производят кислород и органику благодаря хлорофиллу, который поглощает свет для фотосинтеза в листьях.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— главные участники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некоторые бактерии также содержат фотосинтетические пигменты, что помогает им участвовать в создании кислорода и органических веществ.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водорослей и бактерий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фотосинтез и кто в нём участвует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73" y="2261850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679" y="4575925"/>
            <a:ext cx="222338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фотосинтез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необходим для запуска фотосинтеза — его интенсивность влияет на скорость процесса до определённого предела.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CO2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углекислого газа стимулирует фотосинтез, но слишком высокие уровни могут замедлить процессы.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важный источник электронов при фотолизе и поддержании химических реакций в листьях.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фотосинтеза обычно 10–35°C, что обусловлено активностью ферментов.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демонстрирует, что фотосинтез достигает максимума при оптимальных условиях для каждого фактора.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адаптированы к определённым условиям, превышение которых не повышает эффективность фотосинтеза.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света, CO2 и температуры на фотосинтез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листа находятся хлоропласты, где происходит преобразование солнечной энергии в химическую. Они содержат хлорофилл, который захватывает свет.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'заводы' фотосинтеза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листья поглощают углекислый газ и выделяют кислород, регулируя обмен газов в зависимости от условий окружающей среды.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ворота для газообмена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несут воду к листьям и распределяют образовавшиеся сахара к другим частям растения, поддерживая жизнедеятельность.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обеспечивают транспорт веществ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 и его роль в фотосинтезе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Фотолиз воды разделяет молекулы, освобождая кислород и обеспечивая электроны для процесса.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Тёмновая фаза (цикл Кальвина) без света преобразует CO2 в глюкозу, используя энергию, накопленную в световой фазе.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происходит в мембранах тилакоидов, где свет энергия преобразуется в АТФ и НАДФ·Н с выделением кислорода.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фотосинтеза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247281"/>
            <a:ext cx="5955300" cy="223323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биологические учебники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фотосинтеза у организмов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организмов, пигментов, продуктов фотосинтеза и среды обитания.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цианобактерии производят кислород, тогда как серобактерии выделяют серу и обитают в других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возникает в световой фазе через расщепление воды, обеспечивая атмосферу необходимым газом для дыхания.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кислорода в атмосфере вырабатывает океанский фитопланктон, остальной — наземные растения.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важен для дыхания животных, грибов и большинства бактерий, поддерживая жизнь на Земле.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способствует образованию озонового слоя, который защищает биосферу от вредного ультрафиолетового излучения.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кислорода — продукта фотосинтеза
</a:t>
            </a:r>
            <a:endParaRPr lang="en-US" sz="2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рост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глюкозу, произведённую фотосинтезом, для роста и развития, формируя основу питания.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в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накопленная в растениях, переходит к животным и грибам через пищевые цепи, обеспечивая жизнь в экосистемах.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для пищевых цепей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азот, вода и кислород переходят из живой материи в неживую природу и обратно, создавая сбалансированные экосистемы.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регенерации ресурсов, предотвращая истощение среды и обеспечивая долгосрочное существование жизни на Земле.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обеспечивает непрерывный обмен важнейшими элементами между организмами и окружающей средой, поддерживая стабильность природных систем.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круговорот веществ: суть и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в природе: основные этапы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обмена углеродом между живой и неживой природой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активно поглощают воду и растворённые минеральные вещества из почвы, обеспечивая их перемещение в экосистеме.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через устьица листьев способствует круговороту влаги и поддерживает климатическую равновесие.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 включаются в органические молекулы и возвращаются в почву через опад и разложение.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микробов ускоряет разложение и минерализацию, обеспечивая повторное использование элементов для роста растений.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минеральные вещества в круговороте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026371"/>
            <a:ext cx="5955300" cy="28112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биологические справочники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циклы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углеродного, азотного, кислородного и водного циклов в природе.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объединяют физические и биологические процессы, обеспечивая баланс и поддержание жизни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вызвал значительный рост кислорода в атмосфере, что привело к формированию озонового слоя и защите поверхности от ультрафиолетовых лучей.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появления фотосинтеза атмосфера была практически лишена кислорода, что сдерживало развитие аэробных организмов и суши как среды обитания.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фотосинтеза в формирование атмосферы Земли
</a:t>
            </a:r>
            <a:endParaRPr lang="en-US" sz="29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природные сообщества, такие как леса и океанический фитопланктон, абсорбируют около 30% антропогенных выбросов CO₂, снижая темпы климатических изменений.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выбросов углекислого газа поглощается естественными экосистемами благодаря фотосинтезу
</a:t>
            </a:r>
            <a:endParaRPr lang="en-US" sz="39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лесных массивов и увеличение загрязнения воздуха снижают эффективность фотосинтеза, что негативно сказывается на глобальном углеродном балансе.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восстановление зелёных зон и городское озеленение помогают улучшить фотосинтетическую активность и стабилизировать климатические процессы.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современные экологические проблемы
</a:t>
            </a:r>
            <a:endParaRPr lang="en-US" sz="3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круговорот веществ
</a:t>
            </a:r>
            <a:endParaRPr lang="en-US" sz="295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сжигание ископаемого топлива привело к резкому росту выбросов CO2 и нарушению естественных циклов углерода.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7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удобрений вызывает избыточное накопление азотных соединений и загрязнение водных систем.
</a:t>
            </a:r>
            <a:endParaRPr lang="en-US" sz="1637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и транспорта увеличивает концентрацию парниковых газов, ухудшая качество почвы и воды.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устойчивых технологий, переработка отходов и переход к возобновляемым источникам помогают снижать негативное влияние человека.
</a:t>
            </a:r>
            <a:endParaRPr lang="en-US" sz="1687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работают над созданием устройств, имитирующих фотосинтез, чтобы эффективно преобразовывать солнечную энергию в топливо. Это открывает новые возможности в борьбе с энергетическим кризисом.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фотосинтез: путь к чистой энергии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направлены на повышение продуктивности фотосинтеза у сельскохозяйственных культур, что поможет увеличить урожайность и сократить использование удобрений.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улучшения растений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технологии включают создание озеленённых зон в мегаполисах, способствующих поглощению углекислого газа и снижению загрязнения, улучшая качество жизни.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очистке воздуха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фотосинтеза и технологические перспективы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биологический круговорот поддерживают баланс кислорода, питательных веществ и климата, создавая условия для эволюции и устойчивости всех экосистем на нашей планете.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круговорот веществ: основа жизни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2026-05-09T04:19:13Z</dcterms:created>
  <dcterms:modified xsi:type="dcterms:W3CDTF">2026-05-09T04:19:13Z</dcterms:modified>
</cp:coreProperties>
</file>