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Around town — город и его места на уроке английского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1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маршруты и вежливое общение на английском.
</a:t>
            </a:r>
            <a:endParaRPr lang="en-US" sz="193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привычных маршрутах: в школу, магазин, парк или библиотеку. Школьники учатся понимать указания, задавать вопросы о дороге и уверенно ориентироваться в городе на английском языке.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тема Around town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619" y="1291100"/>
            <a:ext cx="338513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городских мест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town, city, city centre, street, road и square помогают назвать городские пространства. Они часто встречаются в заданиях, где нужно описать район, улицу или центральную часть города.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его центр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park, square и café нужна, чтобы говорить о прогулках и встречах с друзьями. Такие слова описывают привычные места, где школьники проводят свободное время после уроков.
</a:t>
            </a:r>
            <a:endParaRPr lang="en-US" sz="955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отдыха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shop, supermarket, bank, post office и café обозначают места, которые люди посещают почти каждый день. Они помогают объяснить, где купить продукты, отправить письмо или взять деньги.
</a:t>
            </a:r>
            <a:endParaRPr lang="en-US" sz="955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услуги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культура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и museum относятся к местам, где читают, узнают новое и проводят время с пользой. Эти слова часто появляются в коротких текстах и диалогах о городе и школьных маршрутах.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stop, метро, cross the road, traffic lights, turn left и turn right описывают движение по городу. Эта лексика особенно важна, когда нужно спросить дорогу или объяснить маршрут.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движение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 и главные ориентиры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обычно находится central square, где проходят встречи, праздники и прогулки. Рядом часто расположены магазины, cafés, остановки и удобные переходы для пешеходов.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names, bus stops and pedestrian crossings особенно полезны при поиске адреса. Они показывают, где свернуть, где ждать транспорт и где безопасно перейти дорогу.
</a:t>
            </a:r>
            <a:endParaRPr lang="en-US" sz="912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Town hall, railway station, large shopping centre и big park помогают быстро понять, где ты находишься. Такие места легко заметить на карте и использовать как ориентиры.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потеряться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Bridge, tower и monument видны издалека и хорошо подходят для описания пути. Если запомнить несколько таких точек, ориентироваться в незнакомом центре города становится проще.
</a:t>
            </a:r>
            <a:endParaRPr lang="en-US" sz="911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центра города помогает увидеть, как связаны улицы, площадь и важные здания. По ней легче объяснить маршрут и найти нужное место без лишних остановок.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городских маршрутов; условные данные.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расстояния, погоды и удобства остановок рядом с нужным местом.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способы для коротких и средних маршрутов: пешком, автобус и метро.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добираются по городу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дороге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How do I get to…? и Where is the nearest…? помогают начать разговор. Они показывают, что человеку нужно направление к конкретному месту в городе.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попросить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Excuse me и Can you help me? звучат корректно и уместно в городе. С ними легче обратиться к прохожему, продавцу или сотруднику транспорта.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Go straight ahead, Turn left, Turn right и Cross the street подсказывают, как двигаться дальше. Они часто звучат в коротких диалогах о поиске нужного здания.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far from here? полезен, когда важно понять, идти ли пешком или лучше выбрать транспорт. Он помогает оценить маршрут заранее и не тратить время.
</a:t>
            </a:r>
            <a:endParaRPr lang="en-US" sz="1062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Услышать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is next to… It is opposite… и It is on the corner помогают точно описать место. С ними проще найти магазин, остановку или библиотеку.
</a:t>
            </a:r>
            <a:endParaRPr lang="en-US" sz="9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чтения карты, указателей и коротких городских маршрутов.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нужное место в городе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06" y="1394038"/>
            <a:ext cx="380158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места есть понятная функция, поэтому словарь темы легко связывается с повседневной жизнью.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Around town.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зачем люди приходят в разные городские места и какие действия там выполняют.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объекты и их назначение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5" y="1471725"/>
            <a:ext cx="10537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1512" y="1471725"/>
            <a:ext cx="10537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700" y="1473492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13942"/>
            <a:ext cx="185700" cy="165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437" y="3212175"/>
            <a:ext cx="147525" cy="168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 улице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 тротуару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безопаснее двигаться по sidewalk, а не по проезжей части. Тротуар помогает отделить пешеходов от транспорта и делает путь спокойнее и понятнее.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 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only at the zebra crossing и по green light. Светофор и пешеходный переход показывают, когда идти можно, а когда нужно подождать.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по 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важно смотреть left and right, даже если рядом мало машин. Это простое правило помогает заметить traffic и избежать опасной ситуации.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выбегать на 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резко выходить на road или играть рядом с движением. На улице нужно сохранять внимание, идти спокойно и не отвлекаться на телефон.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слова crossing, signal и traffic часто встречаются в городских текстах и диалогах. Они дают короткие подсказки и помогают выбрать безопасное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 место отдыха и игр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соединяет отдых, движение и общение, поэтому он важен для жителей любого возраста. Это одно из самых понятных и дружелюбных мест в городе.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Trees, flowers, a pond or a small lake делают парк приятным и узнаваемым. Такие детали помогают описывать место по-английски и замечать особенности городской среды.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Benches, тень деревьев и спокойные дорожки помогают отдохнуть после школы или прогулки по городу. В парке удобно читать, беседовать или просто наблюдать за природой.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Playground, sports area и открытые площадки дают детям место для игр, бега и упражнений. Здесь легко встретиться с друзьями и интересно провести свободное время.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люди гуляют по paths, катаются на bicycles and scooters и просто проводят время на свежем воздухе. Такие занятия делают отдых активным и полезным.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Around town; данные для наглядного сравнения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нужных мест находится в шаговой доступности, тем меньше времени уходит на дорогу и тем проще планировать день школьника и семьи.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школа и остановка: они напрямую влияют на ежедневные маршруты и экономят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район удобным для жизни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769" y="1291100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231" y="1291100"/>
            <a:ext cx="263288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службы рядом с домом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bakery покупают хлеб, булочки и другую выпечку. Такое место удобно утром по пути в школу или вечером, когда нужно быстро взять свежую еду домой.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Bakery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Pharmacy помогает, когда нужны лекарства или средства первой помощи. Здесь также можно спросить о товарах для здоровья и быстро найти нужное рядом с домом.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Pharmacy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bookshop продают книги, тетради и канцелярию. Школьники часто заходят туда перед учебой или после уроков, чтобы купить материалы для занятий и чтения.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Bookshop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store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store нужен для повседневных покупок: фруктов, молока, хлеба и других продуктов. Это одно из самых частых мест на семейном маршруте.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café можно взять напиток и лёгкий перекус, а также немного отдохнуть после прогулки. Такие места создают живую и удобную городскую среду.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учебной теме Around town и работе с картой города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нужное место в незнакомом районе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signs и стрелки помогают понять, куда идти дальше. По ним легко сверить название улицы и выбрать нужный поворот, не тратя лишнее время на поиск.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numbers особенно важны, когда нужно найти точный адрес. Они помогают отличить похожие здания и быстро понять, у какого входа остановиться.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 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 labels, signs for pedestrians и дорожные указатели сообщают короткую, но важную информацию. Такие подсказки помогают безопасно двигаться по городу и не пропустить нужное место.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signs показывают, что находится внутри здания: bakery, pharmacy, café или bank. Благодаря вывескам можно быстрее найти нужную услугу и не перепутать соседние дома.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знаки, вывески и номера домов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городской среды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размер города влияет на повседневные маршруты, выбор транспорта и количество мест для отдыха.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маленьком городе передвигаться проще и спокойнее, а в большом городе больше возможностей, но выше темп жизни и больше перемещений.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город и большой город: сравнение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на городской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музей всегда заметны вывеска, ступени и широкие двери. Внутри можно увидеть исторические предметы, картины и старинные вещи, а после экскурсии выйти прямо на оживлённую улицу центра.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зал 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кажется спокойным островком среди городского движения. Здесь читают книги, работают с текстами и берут литературу домой, а рядом с входом часто стоят велосипеды и видны окна соседних зданий.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места города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частоты посещений за одну неделю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маршруты обычно включают одни и те же места, поэтому их посещаемость хорошо показывает привычный ритм жизни подростка.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школа и магазин: они входят в повседневные дела, а библиотека посещается реже, но остаётся важной.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городские места посещают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общественных местах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 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важно говорить тихо, не мешать другим и аккуратно обращаться с книгами. Это помогает сохранять спокойную атмосферу и уважение к читателям.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тротуаре и в проходах нужно двигаться спокойно, смотреть по сторонам и не создавать помех другим. Это снижает риск столкновений и делает город удобнее.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 парке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нельзя оставлять мусор, ломать растения или шуметь слишком громко. Чистое и спокойное пространство делает отдых приятным для всех посетителей.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магазине, на остановке или в учреждении следует ждать своей очереди и не толкаться. Такой порядок помогает людям быстрее получать помощь и услуги.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полезных фраз помогают вежливо спросить дорогу и получить ответ без лишних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фраз по теме Around town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выражений нужен для коротких разговоров с прохожими, продавцами и работниками транспорта. Он делает общение понятным, спокойным и вежливым.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Around town: что даёт знание темы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Around town учит понимать городскую среду, задавать вопросы о дороге, читать указатели и соблюдать правила безопасности. Эти навыки делают школьника увереннее в реальных ситуациях.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2026-05-30T17:10:14Z</dcterms:created>
  <dcterms:modified xsi:type="dcterms:W3CDTF">2026-05-30T17:10:14Z</dcterms:modified>
</cp:coreProperties>
</file>