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Историко-этнокультурное многообразие региона и вызовы сохранения традиций.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Состояние культуры в Западной Беларуси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включает Гродненскую, Брестскую области и часть Витебской. За XX век здесь сменялись власти, что сформировало уникальную многокультурную идентичность, отражающую историю и этническое разнообразие.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основы региона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границ и статуса Западной Беларуси в XX веке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1921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входила в состав Российской империи, с преобладанием белорусского сельского населения.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1921–1939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была под властью Польши, при этом белорусы с польской и еврейской общинами жили в разнородных условиях.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присоединён к СССР, случилась значительная смена административных и культурных условий.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миграций и изменений в культурном составе, адаптация к советской политике и социальным реалиям.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влияние культур в Западной Беларуси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проекты, такие как двуязычные театральные постановки и праздники, демонстрировали сотрудничество культурных групп.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доминировали польские и еврейские традиции, в то время как сельские районы сохраняли белорусские обычаи и язык.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Польская, белорусская, еврейская и украинская культуры тесно переплетались в образовании, религии, литературе и повседневной жизни региона.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взаимодействие способствовало сложной региональной культурной идентичности и обогащению всех общин.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Белорусскоязычное образование и культурное возрождение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драматических кружков, молодежных организаций и кустарных театров помогала сохранять язык и народные традиции в условиях давления.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культурные и образовательные инициативы поддерживали национальное самосознание и способствовали духовному единству белорусов в регионе.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1920–1930-х годах действовало множество белорусских школ, но их число резко сокращалось из-за польской политики полонизации.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вероисповедание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 школы и молитвенные дома играли центральную роль в жизни общины, обеспечивая сохранение религиозных и культурных традиций.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литература на идише и иврите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и литературные проекты создавали атмосферу культурного процветания и служили формой самоидентификации.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Ремесленная и предпринимательская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и ремесленники формировали экономический и культурный ландшафт городов региона, способствуя развитию городской субкультуры.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Еврейская культурная община: традиции и вклад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печати и публицистики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изданий работали полулегально, регулярно сталкиваясь с цензурой и запретами со стороны польских властей.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«Наша думка», «Беларус» и журнал «Крывич» формировали платформу для выражения национальных идей и развития белорусской культуры.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материалы поддерживали национальное самосознание и объединяли различные слои населения вокруг культурных целей.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сообщества и культурная жизнь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ремесел и народного искусства демонстрировали уникальные традиции региона и расширяли творческие горизонты жителей.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как «Белорусский театр в Вильно», проводили постановки на белорусском и польском языках, стимулируя культурное разнообразие.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ярмарки служили площадкой для обмена культурными ценностями и сохранения народного творчества.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объединения активизировали культурную жизнь, способствуя сохранению идентичности и развитию самовыражения.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Купалье — праздник огня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праздник отмечается летнее солнцестояние с обрядами купания и нанесением венков, символизирующими очищение и плодородие.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Дожинки — завершение жатвы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обряд благодарности за урожай, включающий песни, танцы и приготовление традиционных блюд, объединяющий сельские общины.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Гуканне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проводов зимы и встречи весны с народными играми, куклами-мотанками и пением канонических песен, укрепляющих народные верования.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 традиции Западной Беларуси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 Западной Беларуси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стили и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разнообразием песен: полесских, подляшских, литвинских. В музыке используют цимбалы, скрипку, гармонь и дуду, создавая уникальный звуковой колорит.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Самодеятельность и 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самодеятельных ансамблей поддерживают традиции, участвуют в фестивалях, передавая музыкальные знания от старших поколений к молодым.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Костёл Святого Франциска Ксаверия в Гродно — символ неоготики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храм относится к выдающимся памятникам неоготической архитектуры региона. Его высокие стрельчатые окна и детализированные фасады создают впечатляющий облик, который служит центром религиозной и культурной жизни города.
</a:t>
            </a:r>
            <a:endParaRPr lang="en-US" sz="938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и Несвижский замки — культурные жемчужины и наследие ЮНЕСКО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замки являются примерами ренессансной архитектуры с элементами барокко и готики. Они придают региону уникальный исторический статус и сохраняют память о дворянской культуре Западной Беларуси.
</a:t>
            </a:r>
            <a:endParaRPr lang="en-US" sz="95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застройка: смешение культур в каменных домах и деревянных постройках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для городов польские «каменницы» соседствуют с домами молитвы еврейской общины, а в деревнях сохранились традиционные белорусские деревянные дома, отражая этническое и религиозное многообразие региона.
</a:t>
            </a:r>
            <a:endParaRPr lang="en-US" sz="937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и монументальное наследие Западной Беларуси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издательская деятельность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авторы межвоенного периода, такие как С. Новик-Пяюн, Максим Танок и Алесь Гарун, формировали литературную идентичность региона.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«Крывич», альманахи и книги на белорусском языке поддерживали национальное самосознание и противостояли процессам ассимиляции.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литература развивалась в условиях жесткой польской цензуры, ограничивавшей свободу печати и выражения национальных идей.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формирование просвещённой среды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активно внедряла просветительские проекты, привлекая неграмотные слои населения к обучению.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школы, кружки и подпольные классы поддерживали изучение родного языка и сохранение культурного наследия.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польские школы, где белорусский язык присутствовал минимально, что ограничивало развитие национальной культуры.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Нелегальные «белорусские субботники» способствовали укреплению национального единства и передаче традиций.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общественные организации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организаций сильно ограничивалась польскими властями, которые запрещали националистические и социалистические движения.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содействовали культурным мероприятиям, поддержке молодёжи и формированию национального сознания.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«Белорусское культурное общество» и «Союз белорусских студентов» объединяли активистов для сохранения и развития национальных традиций.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 населения (1921–1939)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этнических групп создаёт сложную культурную ткань, влияя на социальное взаимодействие и культурные традиции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белорусов определяло культурный облик, но присутствие других народов способствовало многообразию и смешению культур.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 переписи населения, 1921–1939 гг.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и культурное влияние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преобладал среди поляков и части белорусского населения, заметно влияя на архитектуру и праздники.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было доминирующей верой среди белорусов, формируя традиции и обычаи сельского населения.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представлял значительную часть городской культуры, особенно в еврейских общинах с собственными ритуалами и школами.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Протестантские группы были меньшинством, но добавляли разнообразия в религиозный и культурный ландшафт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польской политики на культурную жизнь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белорусских школ уменьшалось, а национальные организации и СМИ подвергались запретам и преследованиям.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1921 года польские власти внедрили обязательное обучение на польском языке, что ограничило развитие белорусской культуры.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появлялись молодёжные тайные кружки, которые сохраняли национальную культуру в условиях репрессий.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трансформация: изменения в культурной среде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борьба с религией изменили повседневный быт и традиционные формы культуры.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дома культуры, музеи и проводились коммунистические праздники для укрепления новой идеологии.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Советизация внесла массовую русификацию образования и внедрение советских культурных традиций.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репрессии, в семейных и неофициальных кругах сохранялись народные обряды и традиции.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народных праздников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восстанавливает и популяризирует традиционные обряды — Купалье, Дожинки — через фестивали и образовательные программы, что поддерживает культурную преемственность.
</a:t>
            </a:r>
            <a:endParaRPr lang="en-US" sz="895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архитектурных памятников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замок и костёлы успешно реставрируются, привлекая туристов и служа символами исторической идентичности Западной Беларуси.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молодёжи к народным промыслам и языку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молодых людей, изучающих белорусский язык и традиционные ремёсла, что способствует укреплению региональной культурной самоидентификации в глобальном контексте.
</a:t>
            </a:r>
            <a:endParaRPr lang="en-US" sz="8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 и тенденции развития культуры Западной Беларуси
</a:t>
            </a:r>
            <a:endParaRPr lang="en-US" sz="19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развития культуры Западной Беларуси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— результат долгого межэтнического взаимодействия, сохраняющегося в большинстве традиций. Перспективы связаны с активной интеграцией и укреплением национальной самобытности в глобальном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2026-05-11T06:41:23Z</dcterms:created>
  <dcterms:modified xsi:type="dcterms:W3CDTF">2026-05-11T06:41:23Z</dcterms:modified>
</cp:coreProperties>
</file>