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— маленький герой с большим характером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улитка умеет удивлять, даже когда ползёт очень медленно.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Улитка: тихая жительница сада и леса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— мягкотелое животное, которое часто появляется после дождя. Её легко узнать по раковине, спокойному движению и необычному виду. Поэтому она часто становится героем стихов, загадок и коротких наблюдений о природе.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8668" y="2183062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01462"/>
            <a:ext cx="421649" cy="374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3490" y="2220202"/>
            <a:ext cx="421649" cy="337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39164" y="2183062"/>
            <a:ext cx="36015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улитка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тело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улитки нет костей, поэтому её тело мягкое и гибкое. Оно помогает ей легко изгибаться, ползти по земле и прятаться в раковину при опасности.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и глаза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голове у улитки есть щупальца, а на верхних из них расположены маленькие глаза. С их помощью она замечает свет, движение и осторожно исследует пространство вокруг.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часть тела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нижняя часть тела помогает улитке медленно, но уверенно скользить вперёд. Именно она соприкасается с поверхностью и делает движение плавным и аккуратным.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на спине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улиток на спине находится раковина. Она бывает коричневой, жёлтой или полосатой и делает улитку легко узнаваемой среди травы, листьев и камешков.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— домик и защита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851288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Надёжное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помогает улитке спрятаться от жары, холода и опасности. Внутри неё улитка чувствует себя спокойнее, когда вокруг становится слишком шумно или тревожно.
</a:t>
            </a:r>
            <a:endParaRPr lang="en-US" sz="1138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60621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спасение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улитка пугается, она втягивает мягкое тело внутрь раковины. Это похоже на то, как будто крошечный домик закрывает дверцу и защищает жильца.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360000" y="3361129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вместе с хозяином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не остаётся маленькой навсегда. По мере роста улитки она тоже увеличивается, становясь для неё удобным и прочным домом на всю жизнь.
</a:t>
            </a:r>
            <a:endParaRPr lang="en-US" sz="1138" dirty="0"/>
          </a:p>
        </p:txBody>
      </p:sp>
      <p:sp>
        <p:nvSpPr>
          <p:cNvPr id="13" name="Text 5"/>
          <p:cNvSpPr txBox="1"/>
          <p:nvPr/>
        </p:nvSpPr>
        <p:spPr>
          <a:xfrm>
            <a:off x="360000" y="4116053"/>
            <a:ext cx="32790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моря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морских улиток раковины часто особенно нарядные. На них можно увидеть завитки, полоски и узоры, будто природа сама решила их украсить.
</a:t>
            </a:r>
            <a:endParaRPr lang="en-US" sz="11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улитка двигается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Медленный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начинает движение очень осторожно. Она не торопится, зато ползёт уверенно и может выбирать путь между травинками, листьями и маленькими камешками.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Мягкая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нижняя часть тела работает как гибкая дорожка. Она помогает улитке плавно скользить вперёд, не толкаясь и не подпрыгивая.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Полезная слизь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телом остаётся тонкий слой слизи. Благодаря ему улитка не царапается о землю, листья и камни, а движение становится легче и безопаснее.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Блестящий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улитки часто остаётся блестящая дорожка. На солнце она напоминает тонкую серебристую ниточку и сразу выдаёт маленькую путешественницу.
</a:t>
            </a:r>
            <a:endParaRPr lang="en-US" sz="10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5700" y="374512"/>
            <a:ext cx="297300" cy="29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5700" y="1496638"/>
            <a:ext cx="297300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5700" y="2618763"/>
            <a:ext cx="297300" cy="29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4281" y="3740887"/>
            <a:ext cx="260138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питается улитка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Сочные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улитки любят нежные листья и мягкие части растений. Особенно вкусными для них кажутся свежие и сочные кусочки, которые легко соскрести.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пища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могут есть молодые побеги, водоросли и другие мягкие части растений. Такая пища помогает им находить еду в садах, лесах и у воды.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улитки находят пищу среди грибов и водорослей. Это удобно в сырых местах, где много укрытий и мягкой влажной еды.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тёрочка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рту у улитки есть особый инструмент, похожий на крошечную тёрочку. С его помощью она соскребает пищу с поверхности листьев и камней.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улитка чувствует мир вокруг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поиски еды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медленно выдвигает щупальца и осторожно касается ими травы. Так она узнаёт, где рядом есть еда, а где лучше не задерживаться. Маленькие глаза помогают ей замечать свет и движение, словно крошечные фонарики на палочках.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опасности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рядом кто-то шевельнулся, улитка сразу настораживается. Она чувствует прикосновения и запахи, поэтому успевает спрятаться раньше, чем станет слишком поздно. Для неё мир полон тихих, но важных подсказок.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Осторожное исследование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спокойно, улитка вытягивает щупальца вперёд и словно знакомится с новым местом. Она трогает влажный лист, камешек или стебелёк и аккуратно проверяет дорогу, как маленький исследователь.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67206"/>
            <a:ext cx="9144000" cy="20716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улитке нужна влага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5125600" y="537925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Тело легко высыхает
</a:t>
            </a:r>
            <a:pPr algn="l" indent="0" marL="0">
              <a:lnSpc>
                <a:spcPct val="115000"/>
              </a:lnSpc>
              <a:buNone/>
            </a:pPr>
            <a:r>
              <a:rPr lang="en-US" sz="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Улитке нужна влага, потому что на сухом и жарком воздухе её тело быстро теряет воду. Без сырости ей становится трудно двигаться и прятаться.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5125601" y="113792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 дождя удобнее
</a:t>
            </a:r>
            <a:pPr algn="l" indent="0" marL="0">
              <a:lnSpc>
                <a:spcPct val="115000"/>
              </a:lnSpc>
              <a:buNone/>
            </a:pPr>
            <a:r>
              <a:rPr lang="en-US" sz="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идёт дождь или только что прошёл ливень, трава и листья становятся мокрыми. В такую погоду улитке легче ползти и искать еду.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5125601" y="1737919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Дневное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улитка старается спрятаться в тени, под листьями или камнями. Там прохладнее и влажнее, поэтому она меньше рискует высохнуть.
</a:t>
            </a:r>
            <a:endParaRPr lang="en-US" sz="1051" dirty="0"/>
          </a:p>
        </p:txBody>
      </p:sp>
      <p:sp>
        <p:nvSpPr>
          <p:cNvPr id="13" name="Text 5"/>
          <p:cNvSpPr txBox="1"/>
          <p:nvPr/>
        </p:nvSpPr>
        <p:spPr>
          <a:xfrm>
            <a:off x="5125601" y="2337930"/>
            <a:ext cx="3658500" cy="5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Активный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и после дождя улитка оживает и выходит на прогулку. В это время ей проще передвигаться, а влажный след помогает скользить без труда.
</a:t>
            </a:r>
            <a:endParaRPr lang="en-US" sz="9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улитки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2453325" y="1191687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огород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садах и огородах улитки находят мягкие листья, влажную землю и укрытия под досками, камешками или густой травой. Здесь им удобно прятаться и кормиться.
</a:t>
            </a:r>
            <a:endParaRPr lang="en-US" sz="942" dirty="0"/>
          </a:p>
        </p:txBody>
      </p:sp>
      <p:sp>
        <p:nvSpPr>
          <p:cNvPr id="10" name="Text 3"/>
          <p:cNvSpPr txBox="1"/>
          <p:nvPr/>
        </p:nvSpPr>
        <p:spPr>
          <a:xfrm>
            <a:off x="2453325" y="1666079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уголки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улитки живут под листьями, у пней и во мху. Им нравятся тихие места, где много тени, влаги и мягкой земли.
</a:t>
            </a:r>
            <a:endParaRPr lang="en-US" sz="942" dirty="0"/>
          </a:p>
        </p:txBody>
      </p:sp>
      <p:sp>
        <p:nvSpPr>
          <p:cNvPr id="11" name="Text 4"/>
          <p:cNvSpPr txBox="1"/>
          <p:nvPr/>
        </p:nvSpPr>
        <p:spPr>
          <a:xfrm>
            <a:off x="2453275" y="2140468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прудов, рек и ручьёв улитки чувствуют себя особенно хорошо. Там влажно, а значит, их телу легче оставаться защищённым от высыхания.
</a:t>
            </a:r>
            <a:endParaRPr lang="en-US" sz="942" dirty="0"/>
          </a:p>
        </p:txBody>
      </p:sp>
      <p:sp>
        <p:nvSpPr>
          <p:cNvPr id="12" name="Text 5"/>
          <p:cNvSpPr txBox="1"/>
          <p:nvPr/>
        </p:nvSpPr>
        <p:spPr>
          <a:xfrm>
            <a:off x="2453275" y="2612123"/>
            <a:ext cx="42375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берега
</a:t>
            </a:r>
            <a:pPr algn="ctr" indent="0" marL="0">
              <a:lnSpc>
                <a:spcPct val="115000"/>
              </a:lnSpc>
              <a:buNone/>
            </a:pPr>
            <a:r>
              <a:rPr lang="en-US" sz="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улитки живут в море и на камнях у берега. Среди водорослей они находят укрытие и пищу, а волны для них — привычная часть дома.
</a:t>
            </a:r>
            <a:endParaRPr lang="en-US" sz="94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может обидеть улитку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Птичий завтрак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могут заметить улитку на земле или на листе и попытаться её схватить. Поэтому улитке важно вовремя спрятаться и не попадаться на глаза.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Лягушки и ежи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Жабы и ежи тоже не прочь полакомиться улиткой. Для маленькой медлительной путешественницы это серьёзная опасность, особенно на открытом месте.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Жуки-хищники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жуки охотятся на улиток в траве и под листьями. Они быстро двигаются, поэтому улитке помогает осторожность и умение затаиться.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Способы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спастись, улитка прячется в раковину, зарывается в землю или скрывается среди листьев. Скользкая слизь тоже мешает её легко схватить.
</a:t>
            </a:r>
            <a:endParaRPr lang="en-US" sz="103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растёт улитка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Крошечный старт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улитки начинается с очень маленького детёныша. Он уже похож на взрослую улитку, только совсем крошечный и очень уязвимый.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Крепнет раковина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раковина мягкая и тонкая, а потом постепенно становится прочнее. Она растёт вместе с улиткой и защищает её всё лучше.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прибавляет размер медленно, но уверенно. Если рядом есть влага, тень и подходящая пища, она спокойно взрослеет и набирается сил.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появляются маленькие улитки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125600" y="557100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в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наземные улитки откладывают яйца в тёплую и влажную почву. Там будущие малыши находятся в безопасности, пока не придёт время появиться на свет.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125602" y="1919943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детёныши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яиц выходят совсем маленькие улитки, уже похожие на родителей. Они сразу начинают искать влажное место, пищу и укрытие, чтобы расти дальше.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125602" y="3282807"/>
            <a:ext cx="3658500" cy="10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улиток сочетаются признаки самца и самки. Это помогает им находить пару и продолжать свой род, даже если рядом не так много других улиток.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дорожка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улитка ползёт, под её телом остаётся тонкая слизистая дорожка. Она помогает скользить по земле, листьям и камешкам, не царапая нежное тело. Поэтому движение получается плавным и спокойным.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сухости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удерживает влагу и не даёт телу быстро пересыхать. Это особенно важно в тёплую погоду, когда солнце может сильно высушить поверхность земли. Без такой защиты улитке было бы трудно жить.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Блестящий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улитки часто остаётся серебристая ниточка, которая заметна на солнце. Она выглядит как маленькая дорожка, по которой недавно кто-то очень терпеливо прошёл. Такой след легко увидеть на траве или плитке.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Слизь — не просто след, а полезная помощница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в саду и в огороде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поедают отмершие части растений и помогают природе убирать лишнее. Так сад и огород остаются чище, а в почве быстрее разлагаются старые листья и стебли.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нежным листьям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улитки пробуют молодые листья и сочные ростки. Поэтому садоводы не всегда радуются их приходу, особенно если на грядках много совсем свежей зелени.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Сырые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улиткам нравятся тихие и влажные места. Они охотно прячутся под досками, камешками и опавшими листьями, где им спокойно и безопасно.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улиток можно заметить чаще всего. Мокрая земля и влажный воздух помогают им двигаться легче, поэтому они смелее выползают на дорожки и траву.
</a:t>
            </a:r>
            <a:endParaRPr lang="en-US" sz="14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улитки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улитки живут на камнях, среди водорослей и на морском дне. Им подходят места, где можно найти пищу и спрятаться от опасности.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33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внешний вид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морских улиток раковины необычные: с полосками, пятнышками и красивыми завитками. Они выглядят как маленькие природные украшения.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306000" y="2113673"/>
            <a:ext cx="24345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 море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умеют отпугивать врагов особым способом. Это помогает им выживать в морской среде, где опасность может поджидать почти везде.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об улитках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бывают разными
</a:t>
            </a:r>
            <a:pPr algn="ctr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сухопутные улитки могут вырастать больше 20 сантиметров. Это почти длина школьной линейки, так что рядом с ними маленькая травинка кажется совсем крошечной.
</a:t>
            </a:r>
            <a:endParaRPr lang="en-US" sz="954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Красивые раковины
</a:t>
            </a:r>
            <a:pPr algn="ctr" indent="0" marL="0">
              <a:lnSpc>
                <a:spcPct val="115000"/>
              </a:lnSpc>
              <a:buNone/>
            </a:pPr>
            <a:r>
              <a:rPr lang="en-US" sz="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морских улиток раковины похожи на маленькие украшения. На них можно увидеть завитки, полоски и пятнышки, словно их раскрасил аккуратный художник.
</a:t>
            </a:r>
            <a:endParaRPr lang="en-US" sz="986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Блестящий след
</a:t>
            </a:r>
            <a:pPr algn="ctr" indent="0" marL="0">
              <a:lnSpc>
                <a:spcPct val="115000"/>
              </a:lnSpc>
              <a:buNone/>
            </a:pPr>
            <a:r>
              <a:rPr lang="en-US" sz="3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Садовая улитка оставляет после себя заметную серебристую дорожку. На солнце она может красиво поблёскивать, будто кто-то провёл по земле тонкой нитью света.
</a:t>
            </a:r>
            <a:endParaRPr lang="en-US" sz="101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7317" y="2183086"/>
            <a:ext cx="411600" cy="411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6242" y="2183086"/>
            <a:ext cx="411600" cy="411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83217" y="2204219"/>
            <a:ext cx="415500" cy="369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улитки нужны природе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разлагать остатки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поедают старые листья и мягкие части растений. Так они участвуют в природной уборке и помогают земле возвращать полезные вещества обратно.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79000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Становятся пищей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птиц, жаб и ежей улитки — важная еда. Благодаря им у многих животных есть питание, а в природе сохраняется равновесие.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97925" y="2862111"/>
            <a:ext cx="21861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Живут в разных местах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Улитки встречаются в лесу, саду и у воды. Они соединяют разные уголки природы и показывают, как тесно в ней всё связано.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могут беречь улиток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10" name="Text 2"/>
          <p:cNvSpPr txBox="1"/>
          <p:nvPr/>
        </p:nvSpPr>
        <p:spPr>
          <a:xfrm>
            <a:off x="356700" y="1819502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чистоту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оставлять в природе мусор и стекло. Чистые места безопаснее для улиток и других маленьких животных, которые живут в траве и под листьями.
</a:t>
            </a:r>
            <a:endParaRPr lang="en-US" sz="1031" dirty="0"/>
          </a:p>
        </p:txBody>
      </p:sp>
      <p:sp>
        <p:nvSpPr>
          <p:cNvPr id="11" name="Text 3"/>
          <p:cNvSpPr txBox="1"/>
          <p:nvPr/>
        </p:nvSpPr>
        <p:spPr>
          <a:xfrm>
            <a:off x="356700" y="2584045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влагу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Улиткам нужны влажная почва и тень. Если не пересушивать землю и не разрушать влажные укрытия, им будет легче ползти, прятаться и искать пищу.
</a:t>
            </a:r>
            <a:endParaRPr lang="en-US" sz="1031" dirty="0"/>
          </a:p>
        </p:txBody>
      </p:sp>
      <p:sp>
        <p:nvSpPr>
          <p:cNvPr id="12" name="Text 4"/>
          <p:cNvSpPr txBox="1"/>
          <p:nvPr/>
        </p:nvSpPr>
        <p:spPr>
          <a:xfrm>
            <a:off x="356700" y="334859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злоупотреблять химией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вещества для растений могут навредить улиткам. Лучше использовать их очень осторожно, чтобы не пострадали маленькие жители сада.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356700" y="4113143"/>
            <a:ext cx="32790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Оставлять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2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камешки и доски становятся для улиток настоящими домиками. Если в саду есть тихие уголки, им проще переживать жару и прятаться от врагов.
</a:t>
            </a:r>
            <a:endParaRPr lang="en-US" sz="10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маленькое число показывает, как хорошо улитка умеет ориентироваться. Одни щупальца помогают смотреть, а другие — осторожно исследовать всё вокруг.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щупалец помогают улитке одновременно видеть и чувствовать мир вокруг себя.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зоология наземных улиток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9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— маленькая, но удивительная
</a:t>
            </a:r>
            <a:endParaRPr lang="en-US" sz="3914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медленно ползёт, чувствует мир щупальцами, прячется в раковину и живёт там, где есть влага. Она кажется тихой, но в её жизни много интересного.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2026-05-27T12:57:15Z</dcterms:created>
  <dcterms:modified xsi:type="dcterms:W3CDTF">2026-05-27T12:57:15Z</dcterms:modified>
</cp:coreProperties>
</file>