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Координаты: язык точного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числа и оси помогают находить положение без 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числа научились описывать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 означало место на прямой, а затем стало инструментом для описания точки на плоскости. Идея координат объединила алгебру и геометрию и сделала решения нагляднее и точнее.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этой точки считают все остальные положения и измеряют расстояния до неё.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начало отсчёта на координатной прямой.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координатной прямой в школьном курсе математики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 на плоскости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взаимные оси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строится на двух перпендикулярных осях: горизонтальной X и вертикальной Y. Вместе они задают систему, в которой каждую точку можно описать двумя числами.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делят плоскость на четыре четверти. У каждой из них свой набор знаков координат, поэтому по записи точки можно быстро понять её примерное положение.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абсциссу, затем ординату. Такой порядок всегда сохраняется и помогает не перепутать положение точки при чтении, построении и решении задач.
</a:t>
            </a:r>
            <a:endParaRPr lang="en-US" sz="803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осей обозначается O и называется началом координат. От неё отсчитывают положение всех точек, а также определяют, в какой части плоскости они находятся.
</a:t>
            </a:r>
            <a:endParaRPr lang="en-US" sz="7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в четырёх четвертях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осях выделяются отдельно: у них одна из координат равна нулю, поэтому они не относятся к четвертям.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сразу указывают область плоскости, а ноль помогает распознать точки на осях.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координат на плоскости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её координаты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по числам определяют положение точки и четверть на 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 сохраняется всегда: сначала x, затем y. Точка O выделяется отдельно, потому что находится в начале координат.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 точек в школьной математике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и записывают координаты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нельзя 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числа местами, получится другая точка. Поэтому запись вида (y; x) считается ошибочной и меняет смысл всего построения.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скобках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записывают в скобках через точку с запятой: сначала x, затем y. Такой формат удобен для чтения, построения и проверки положения точки на плоскости.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 показывает, насколько нужно сместиться вправо или влево от начала координат. Именно она отвечает за положение точки по оси X.
</a:t>
            </a:r>
            <a:endParaRPr lang="en-US" sz="1131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координата задаёт подъём или спуск после выбора абсциссы. Она определяет положение точки по оси Y и завершает построение.
</a:t>
            </a:r>
            <a:endParaRPr lang="en-US" sz="11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точку по координатам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точки на координатной плоскости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городской карте координаты помогают быстро найти дом, парк или остановку. Достаточно двух чисел, чтобы указать нужное место точнее, чем длинным словесным описанием, особенно когда улиц и переулков очень много.
</a:t>
            </a:r>
            <a:endParaRPr lang="en-US" sz="90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шахматах каждая клетка имеет своё положение, поэтому игроки могут точно обсуждать ходы. Такая система похожа на координатную плоскость: одно направление задаёт букву, другое — число, и точка становится однозначной.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доска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навигаторе координаты помогают определить местоположение на местности и построить маршрут. В компьютерных играх по ним размещают персонажей, предметы и объекты, чтобы всё появлялось в нужной точке экрана.
</a:t>
            </a:r>
            <a:endParaRPr lang="en-US" sz="923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 и игра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встречаются в 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 разных областях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принцип помогает находить место, строить маршрут и точно размещать объекты в разных 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особенно важны там, где нужна точность положения и быстрый поиск объекта.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координат в учебных и практических задачах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 карте и в географии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долгота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географической карте положение точки задают две координаты — широта и долгота. Они работают вместе, как пара чисел, и позволяют определить место гораздо точнее, чем обычное словесное описание.
</a:t>
            </a:r>
            <a:endParaRPr lang="en-US" sz="1123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 меридианы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осей на Земле используют параллели и меридианы. Пересечение этих линий образует сетку, по которой можно найти город, остров, гору или любую другую точку поверхности.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поиска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особенно полезны в навигации и географии, потому что помогают быстро находить объект и строить маршрут. Один и тот же принцип действует на карте города, в атласе и в навигаторе.
</a:t>
            </a:r>
            <a:endParaRPr lang="en-US" sz="11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на прямой находят через модуль разности координат. Такой приём удобен для сравнения чисел, решения задач на движение и проверки длины отрезка.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расстояние между точками 7 и 2 на координатной прямой.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«Координаты»
</a:t>
            </a:r>
            <a:endParaRPr lang="en-US" sz="3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09032"/>
            <a:ext cx="4332300" cy="20705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и положение точки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знаки абсциссы и ординаты помогают сразу определить часть координатной плоскости, где находится точка.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координаты сразу указывает область расположения точки, а ноль означает, что точка лежит на оси и не относится к четверти.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определения четвертей координатной плоскости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точка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плоскости отмечают заданную точку и смотрят, относительно какой оси нужно построить отражение.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отражения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оси X сохраняют абсциссу и меняют знак ординаты, а для оси Y сохраняют ординату и меняют знак абсциссы.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рисунках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точка помогает строить симметричные фигуры, орнаменты и чертежи без дополнительных измерений и с сохранением формы.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осей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простые координатные задачи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чтении, построении и проверке точек на координатной прямой и плоскости.
</a:t>
            </a:r>
            <a:endParaRPr lang="en-US" sz="1237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в играх и графике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как сетка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графике экран мысленно делят на сетку, где каждой точке соответствует пара координат. Это позволяет точно размещать объекты, не полагаясь на глазомер.
</a:t>
            </a:r>
            <a:endParaRPr lang="en-US" sz="1195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Кнопки, персонажи, фон и другие детали игры получают свои координаты. Благодаря этому элементы можно двигать, выравнивать и отображать в нужном месте сцены.
</a:t>
            </a:r>
            <a:endParaRPr lang="en-US" sz="1175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Редакторы и анимация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идея работает в простых графических редакторах и анимации. Координаты помогают изменять изображение, не теряя точности, и создавать аккуратные схемы.
</a:t>
            </a:r>
            <a:endParaRPr lang="en-US" sz="11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координатами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 в начале построения, поэтому полезно сразу проговаривать порядок действий вслух и проверять запись координат перед отметкой точки.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выделяется как самая опасная ошибка: он переносит точку в другую четверть и меняет результат полностью.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типичных школьных ошибок по теме координат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координат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задания, которые показывают, насколько уверенно ученик читает, строит и использует координаты в простых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задания проверяют разные стороны одной темы: чтение записи, знание знаков, построение и применение правил без лишних вычислений.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вопросы по теме «Координаты»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463" y="1172034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78677"/>
            <a:ext cx="376800" cy="301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координат важна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математикой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соединяют числа и геометрию в одном способе записи. Они помогают работать с графиками, отрезками и фигурами, делая рассуждения точнее и понятнее.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аккуратность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внимательно читать знаки, соблюдать порядок чисел и проверять ответ. Эти навыки полезны не только на уроках, но и при любых вычислениях и построениях.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 маршруты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понимать карты, схемы и направление движения. Поэтому они нужны в географии, физике, информатике и в задачах, где важно точно указать место.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цифровом мире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играх, графике и простых редакторах изображений координаты задают положение объектов на экране. Без этого невозможно точно размещать элементы и управлять их движением.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делают положение точки понятным и точным: одно число работает на прямой, два — на плоскости. Если уверенно читать знаки и оси, задачи становятся заметно проще.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2026-06-03T13:45:01Z</dcterms:created>
  <dcterms:modified xsi:type="dcterms:W3CDTF">2026-06-03T13:45:01Z</dcterms:modified>
</cp:coreProperties>
</file>