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здоровье: обзор тем урока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для роста и поддержания здоровья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— жизненно важные органические вещества, которые организм не может вырабатывать в достаточном количестве. Их получают с пищей для обеспечения обменных процессов, роста и защиты иммунитета.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витамины? Их роль в организме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отвечает за хорошее зрение и рост клеток кожи, а также укрепляет иммунитет. Морковь, тыква и печень являются основными его поставщиками в рационе.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— ключ к зрению и крепкой коже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способствует защите от инфекций и помогает заживлению ран. Его много в цитрусовых, болгарском перце и черной смородине, что делает эти продукты важными для здоровья.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— защитник иммунной системы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A и C: жизненно важные функции и источники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B1, или тиамин, помогает превращать пищу в энергию для работы мозга и мышц. Он содержится в крупах, хлебе, фасоли и орехах, поддерживая наш дневной тонус.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B1 вызывает усталость, раздражительность и ухудшение памяти. Без своевременного восполнения может развиться болезнь бери-бери, опасное осложнение авитаминоза.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B1: энергообеспечение и здоровье нервов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Рибофлавин способствует делению клеток и укрепляет здоровье кожи, слизистых и глаз. Его источники — молоко, йогурт, яйца, зелёные овощи и печень.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появляются трещины на губах, шелушение кожи и воспаление глаз, а также замедляется рост, что особенно важно для растущего организма подростка.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B2: рост клеток и здоровье кожи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Пиридоксин регулирует обмен белков и аминокислот, поддерживая работу мозга и снижая утомляемость. Богаты витамином B6 курица, картофель, бананы, орехи и рыба.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дефицит может вызвать судороги, анемию и кожные проблемы, а также ухудшение концентрации внимания, что отрицательно сказывается на учебе и повседневной активности.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B6: обмен веществ и функции мозга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K важен для нормального свертывания крови и минерализации костей, что обеспечивает их прочность. Он содержится в шпинате, брокколи, капусте и цветной капусте.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витамина вызывает кровоточивость, появление долгозаживающих синяков и проблемы с формированием скелета, что особенно опасно в период роста детей 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K: кровь и прочные 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Ниацин способствует обмену жиров и углеводов, поддерживает функции мозга, память и здоровый сон. Продукты с витамином PP: рыба, курица, фасоль, печень и арахис.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возникают усталость, дерматиты, бессонница и ухудшение памяти, что может снижать качество жизни и способности к обучению детей и подростков.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PP (B3): обмен веществ и энергия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Аскорбиновая кислота участвует в синтезе коллагена, укрепляет сосуды и ускоряет восстановление после болезней. Основные источники — апельсины, шиповник, сладкий перец и брокколи.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C приводит к кровоточивости дёсен, снижению иммунитета, усталости и частым простудам, что особенно опасно в периоды активного роста и учёбы.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C: защита иммунитета и сосудов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Кобаламин необходим для образования красных кровяных клеток и правильной работы нервной системы. Содержится в мясе, рыбе, яйцах и молочных продуктах.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дефицит вызывает анемию, слабость, снижение памяти и нарушение равновесия, что влияет на общее состояние здоровья и учебную активность подростков.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B12: кроветворение и здоровье нервов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E действует как мощный антиоксидант, защищая клетки от окислительного стресса и повреждений, вызванных свободными радикалами. Это важный элемент для поддержания молодости и здоровья тканей.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защиты клеток, витамин улучшает состояние кожи и органов зрения, а также способствует укреплению иммунной системы. Он содержится в растительных маслах, орехах и семенах, что делает рацион разнообразным и полезным.
</a:t>
            </a:r>
            <a:endParaRPr lang="en-US" sz="1171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E: защита клеток и иммунитет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играет ключевую роль в обмене кальция и фосфора, обеспечивая здоровье костей и зубов. Его уникальная особенность — синтезироваться в коже под воздействием солнечных лучей.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он поступает с пищей, преимущественно из жирной рыбы, яичных желтков и печени. Дефицит витамина D особенно опасен для детей и может привести к рахиту и снижению иммунитета.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D: прочные кости и влияние солнца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95" y="1718809"/>
            <a:ext cx="155513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74454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7750" y="2287025"/>
            <a:ext cx="3741600" cy="17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витамины В и С, которые не накапливаются в организме и требуют ежедневного поступления с пищей. Излишки выводятся с мочой, что снижает риск передозировки.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1088725" y="161996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38625" y="2297832"/>
            <a:ext cx="3676200" cy="17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витамины A, D, E и K, которые запасаются в жировой ткани и печени. Избыток этих витаминов может привести к гипервитаминозу, поэтому важно контролировать их потребление.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349725" y="161996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витаминов: водо- и жирорастворимые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овощи и фрукты — кладезь витаминов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тыква и цитрусовые богаты витаминами A и C, которые укрепляют иммунитет и поддерживают зрение. Регулярное употребление этих продуктов помогает поддерживать здоровье каждый день.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 и молочные продукты для комплексного питания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витаминов группы B и D обеспечивают организм энергией и способствуют росту костей. Например, жирная рыба и яйца содержат важный витамин D, особенно необходимый детям.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растительные масла — источник витамина E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E в этих продуктах действует как мощный антиоксидант. Включение миндаля, подсолнечного масла и семян в рацион способствует защите клеток и поддержанию молодости кожи.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— источники витаминов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активного роста организм подростка нуждается в витаминах для правильного формирования костей, мышц и нервной системы. Они поддерживают когнитивные функции и укрепляют иммунитет.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у подростков может снижать концентрацию внимания, ухудшать учебные успехи и снижать устойчивость к стрессовым ситуациям. Поэтому важно сбалансированное питание.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подростков во витаминах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54579"/>
            <a:ext cx="4063200" cy="23602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витаминов в продуктах, подчёркивая необходимость сбалансированного питания для полноценного поступления всех витаминов.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продукты-рекордсмены имеют разное содержание витаминов, поэтому рацион должен быть разнообразным и сбалансированным.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Справочник по питанию РАМН, 2023.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рекордсмены по содержанию витаминов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витамина C вызывает цингу, проявляющуюся кровоточивостью дёсен, усталостью и сниженным иммунитетом.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D приводит к рахиту у детей и ухудшению здоровья костей, снижая их прочность и вызывая деформации.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симптомы гиповитаминоза включают выпадение волос, ломкость ногтей и замедление роста, что негативно влияет на здоровье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B1 может привести к тяжелому заболеванию — бери-бери, проявляющемуся слабостью и нарушениями нервной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витаминов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жирорастворимых витаминов A, D и E может вызвать расстройства пищеварения и головные боли, снижая качество жизни.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передозировки сопровождаются кожными высыпаниями, нарушением функции почек и печени, что требует медицинского контроля.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гипервитаминоза — бесконтрольный приём витаминных добавок без рекомендаций врача. Соблюдение дозировки помогает избежать осложнений.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Гипервитаминоз — чем опасен избыток витаминов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pPr algn="l" indent="0" marL="0">
              <a:lnSpc>
                <a:spcPct val="130039"/>
              </a:lnSpc>
              <a:buNone/>
            </a:pPr>
            <a:r>
              <a:rPr lang="en-US" sz="5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овощи, фрукты, молочные и мясные продукты, обеспечивающие разнообразные витамины и минералы, важные для роста детей.
</a:t>
            </a:r>
            <a:endParaRPr lang="en-US" sz="1157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приёма БАДов
</a:t>
            </a:r>
            <a:pPr algn="l" indent="0" marL="0">
              <a:lnSpc>
                <a:spcPct val="130039"/>
              </a:lnSpc>
              <a:buNone/>
            </a:pPr>
            <a:r>
              <a:rPr lang="en-US" sz="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самостоятельного приёма витаминных добавок без врачебного наблюдения предотвращает риск избытка и нарушений здоровья.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сезонных особенностей
</a:t>
            </a:r>
            <a:pPr algn="l" indent="0" marL="0">
              <a:lnSpc>
                <a:spcPct val="130039"/>
              </a:lnSpc>
              <a:buNone/>
            </a:pPr>
            <a:r>
              <a:rPr lang="en-US" sz="5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зимний период акцент делается на продукты с витамином D и дополнительное пребывание на солнце для поддержания иммунитета.
</a:t>
            </a:r>
            <a:endParaRPr lang="en-US" sz="114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
</a:t>
            </a:r>
            <a:pPr algn="l" indent="0" marL="0">
              <a:lnSpc>
                <a:spcPct val="130039"/>
              </a:lnSpc>
              <a:buNone/>
            </a:pPr>
            <a:r>
              <a:rPr lang="en-US" sz="5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своевременно выявлять признаки дефицита или избытка витаминов и корректировать питание для поддержания здоровья школьников.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гипо- и гипервитаминоза у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витаминов в рационе подростков способствует полному развитию, поддерживает иммунитет и улучшает способности к обучению. Информированность и правильное питание — залог крепкого здоровья и отличных результатов.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— ключ к здоровью и успехам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2026-05-09T13:56:19Z</dcterms:created>
  <dcterms:modified xsi:type="dcterms:W3CDTF">2026-05-09T13:56:19Z</dcterms:modified>
</cp:coreProperties>
</file>