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и человек: единая система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человек связаны неразрывно.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развитие городов и транспорта усиливают нагрузку на природу. Эта тема помогает понять, откуда берутся вода, воздух, пища и ресурсы, и почему личные привычки влияют на состояние окружающей среды.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изучать связь человека и природы?
</a:t>
            </a:r>
            <a:endParaRPr lang="en-US" sz="2559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компоненты Земли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обеспечивает дыхание, перенос влаги и формирование погоды. Температура, осадки и ветер влияют на жизнь растений, животных и человека в разных природных зонах.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климат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реки, озёра, ледники и подземные воды. Вода участвует в круговороте веществ, питает организмы и формирует рельеф через разрушение и перенос пород.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природе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даёт твёрдую основу суши и полезные ископаемые. Почва связывает неживую и живую природу, так как именно в ней растения получают воду и питательные вещества.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 почвы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организмы. Растения создают органическое вещество, а животные участвуют в пищевых цепях, расселении семян и поддержании природного равновесия.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природы образуют единый природный комплекс. Если убрать лес, изменятся влажность воздуха, состояние почв и условия жизни животных, поэтому любое вмешательство затрагивает сразу несколько звеньев.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компонентов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природы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зависимость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первых дней жизни человек нуждается в воздухе, воде и пище. Эти условия не создаются людьми полностью, а берутся из природной среды и поддерживаются её состоянием.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человек использует природу, тем заметнее последствия его деятельности. Поэтому важно учитывать не только пользу, но и влияние на воздух, воду, почвы и живые организмы.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ландшафтов
</a:t>
            </a:r>
            <a:endParaRPr lang="en-US" sz="1095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города, заводы, дамбы и дороги, меняют русла рек и внешний вид территорий. Такие изменения помогают развитию, но одновременно могут нарушать природное равновесие.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материалы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хозяйства человек использует древесину, металлы, камень и другие полезные ископаемые. Из них создают жильё, дороги, технику, одежду и предметы повседневного быта.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сильнее всего воздействует на природу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 учебных целей на основе темы урока; без точной статистики.
</a:t>
            </a:r>
            <a:endParaRPr lang="en-US" sz="84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нагрузка распределяется между несколькими сферами сразу: воздух, вода, почвы и ресурсы страдают не от одной причины, а от совокупности действий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обычно дают транспорт и энергетика; значит, сокращение выбросов в этих сферах особенно важно для 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использование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человек берёт из природы и для чего они нужны в жизни и хозяйстве.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 и почва жизненно необходимы ежедневно, а полезные ископаемые особенно ценны, потому что почти не восстанавливаются.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географии по теме «Природа Земли и человек».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небольшой запас делает особенно важными реки, озёра, родники и водохранилища, которые используются людьми и природой каждый день.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пресные воды на нашей планете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доля пресной воды в общем объёме вод Земли.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экологическая проблема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последствий по материалам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его последствия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заводы, тепловые электростанции и сжигание мусора выделяют в воздух вредные вещества. Их концентрация особенно заметна в больших городах и промышленных районах.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выбросов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накоплении загрязнений в воздухе образуется смог, уменьшается видимость и усиливается раздражающее действие на дыхательные пути. Это делает пребывание на улице менее безопасным.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 примеси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может вызывать кашель, одышку, аллергические реакции и обострение хронических заболеваний. Особенно чувствительны к нему дети и пожилые люди.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деревьев и парков в городе, тем легче воздуху очищаться от пыли и части примесей. Поэтому озеленение помогает улучшать условия жизни людей.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насаждений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попадает в мусор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отходов; значения условные, для наглядного сравнения.
</a:t>
            </a:r>
            <a:endParaRPr lang="en-US" sz="77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отходы требуют разного обращения: часть материалов можно перерабатывать, а пищевые остатки — компостировать при правильной организации сбора.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выделяется среди других отходов, поэтому сокращение одноразовых изделий и раздельный сбор особенно важны.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животные нуждаются в защите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деревья поглощают углекислый газ, выделяют кислород и задерживают пыль. Поэтому леса помогают поддерживать состав воздуха и создают более благоприятные условия для жизни людей и животных.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Лесам угрожают вырубка, пожары и мусор, оставленный человеком. Восстановление лесов требует времени, поэтому особенно важно беречь деревья, не разводить огонь без необходимости и не загрязнять природу.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видов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находят пищу, укрытие и места для размножения многие птицы, звери и насекомые. Если леса вырубают или загрязняют, животные теряют привычную среду обитания.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 почва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смягчает жару и защищает почву от размыва и выдувания. Когда деревья исчезают, усиливаются эрозия и пересыхание, а природный баланс нарушается.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71" y="1340425"/>
            <a:ext cx="472145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и их охрана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России; материалы об охране природы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обратить внимание на виды, которым особенно трудно выжить без защиты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чаще всего страдают из-за исчезновения мест обитания и охоты, поэтому защита территорий и строгие ограничения особенно важны.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156" y="1275937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защищают заповедники и парки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территории, где природа сохраняется почти без вмешательства человека. Здесь охраняют редкие ландшафты, растения и животных, а хозяйственная деятельность сильно ограничена.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сочетают охрану природы с организованным отдыхом людей. Туристы могут знакомиться с природой, не разрушая её, если соблюдают правила поведения и маршруты.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Байкальский, Сочинский и Кроноцкий парки помогают сохранять уникальные экосистемы России. Такие территории нужны, чтобы редкие виды и природные комплексы оставались живыми и устойчивыми.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задача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вред природе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ежедневные действия снижают расход ресурсов и объём загрязнения.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привычки дома и в школе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экопривычек; 2025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начинать с простых действий, не требующих затрат и специальных условий. Они легко становятся привычкой, если повторять их каждый день.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экопривычки связаны с экономией ресурсов и уменьшением отходов, поэтому даже небольшие изменения дают заметный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поступки и их значение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лишних минут с открытой водой приводят к заметным потерям. Если закрывать кран вовремя, семья экономит воду и уменьшает нагрузку на водные ресурсы.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 кран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 не нуждается в освещении. Привычка выключать свет помогает беречь электричество, снижать расход топлива на электростанциях и сокращать выбросы в атмосферу.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одноразового пакета, лишней салфетки или ненужной упаковки уменьшает количество мусора. Такие мелочи особенно важны, когда они повторяются каждый день многими людьми.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брать лишнее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действия становятся обычным поведением, формируется экологическая культура. Она видна не только в поступках одного ученика, но и в привычках всего класса.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 результате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зелёном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быстро чувствуют разницу между шумной улицей и тихим парком. Под деревьями легче дышать и отдыхать, а рядом с водой можно дольше гулять и заниматься спортом без усталости. Природная тень и свежий воздух делают отдых безопаснее и приятнее.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возвращает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или озера человек не только отдыхает, но и восстанавливает силы после учёбы и работы. Спокойный пейзаж помогает снять напряжение, а чистая вода и зелёный берег создают ощущение уюта и защищённости.
</a:t>
            </a:r>
            <a:endParaRPr lang="en-US" sz="113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рядом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дворе есть деревья, клумбы и чистые дорожки, обычный путь в школу становится приятнее. Такие места напоминают, что природу важно не только любить, но и сохранять в порядке, не оставляя мусор.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помогает человеку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в школе и дома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 в семье и классе помогают беречь ресурсы и поддерживать порядок вокруг.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полезные привычки поддерживают и дома, и в школе, эффект складывается и становится заметным для всей территории вокруг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экологического поведения школьников и семей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будущее природы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принимают ежедневные решения: сколько покупать, как передвигаться и что выбрасывать. Именно с этих привычек начинается нагрузка на природу или её снижение.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ресурсы расходуют бережно, а отходы сортируют и перерабатывают, уменьшается загрязнение воздуха, воды и почв. Сохраняются леса и места обитания животных.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поколение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помогает детям и подросткам понимать последствия своих поступков. Это формирует ответственное отношение к природе в школе, дома и в обществе.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Земли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люди выберут разумное потребление и защиту природных территорий, тем больше шансов сохранить климат, чистую воду, леса и редкие виды.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человеку воздух, воду и жизнь, а бережное отношение возвращается чистой средой, здоровьем и красотой родного края. Сохранять природу нужно ежедневно.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связаны каждую минуту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2026-06-02T14:30:58Z</dcterms:created>
  <dcterms:modified xsi:type="dcterms:W3CDTF">2026-06-02T14:30:58Z</dcterms:modified>
</cp:coreProperties>
</file>