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дома и за границей: основные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особенностей проведения праздников среди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помогают подросткам расслабиться, расширить кругозор и укрепить семейные связи. Выбор отдыха зависит от интересов, бюджета семьи и стремления к новым впечатлениям.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праздники важны для подростков?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 Золотому кольцу позволяют познакомиться с историей и архитектурой древних русских городов в кругу семьи.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 отдыха в России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на Черноморском побережье включает пляжные развлечения и экскурсии, популярные среди многих российских семей летом.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Посещения культурных центров, таких как Санкт-Петербург и Москва, сочетают изучение музеев и театров с прогулками по городу.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туризм в заповедниках и национальных парках привлекает любителей природы и активного отдыха на свежем воздухе.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дома позволяет сэкономить значительные средства и избежать сложностей планирования, одновременно сохраняя комфорт и привычную атмосферу.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проводят время с семьей и друзьями, поддерживая традиционные увлечения и не испытывая языковых или культурных препятствий.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отдыха дома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Зарубежные путешествия расширяют кругозор подростков, знакомя их с новыми культурами и традициями через практический опыт и общение с носителями языка.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Погружение в иностранную среду стимулирует развитие коммуникативных навыков и формирует независимость, что положительно сказывается на личностном развитии.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поездок за границу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внутреннего туризма связан с пандемией и доступностью новых направлений.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ВЦИОМ,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предпочитают путешествия внутри страны, но интерес к зарубежным поездкам сохраняется значительным.
</a:t>
            </a:r>
            <a:endParaRPr lang="en-US" sz="1162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как проводят каникулы подростки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Масленица отмечается народными гуляниями и символичными обрядами, подчеркивающими проводы зимы и встречу весны.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 российских праздников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Новый год сопровождается семейными застольями, традиционными песнями и обменом подарков, формируя семейный уют и сплоченность.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День Победы поддерживает патриотические чувства через парады, возложения цветов и исполнение военных песен.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и американские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Католическое Рождество сопровождается ярмарками и фейерверками, а Хэллоуин в США — костюмированными парадами и традиционными угощениями.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и глобальные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Новый год празднуется масштабными шествиями и запуском фейерверков, объединяя миллионы участников в красочных торжествах.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иностранные праздники и фестивали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направления для семейных путешествий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 привлекает российских семей мягким климатом и большим выбором отелей с системой «всё включено». Здесь ребёнок может насладиться пляжем и посещением исторических достопримечательностей.
</a:t>
            </a:r>
            <a:endParaRPr lang="en-US" sz="1137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Турция: комфорт и разнообразие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приключения и история
</a:t>
            </a:r>
            <a:endParaRPr lang="en-US" sz="1388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славится экскурсиями к пирамидам и красочным подводным миром Красного моря. Семьи ценят сочетание активного отдыха и познавательных программ.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культурные открытия
</a:t>
            </a:r>
            <a:endParaRPr lang="en-US" sz="1473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Греция, Болгария и Италия предлагают насыщенные экскурсии, вкусную кухню и парки развлечений, что делает поездки познавательными и увлекательными для детей.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94818"/>
            <a:ext cx="4365000" cy="222101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статьи затрат на отдых дома и за границей для российских семей.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за границей в среднем на 40-50% дороже, чем организация каникул дома.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расходов: дом versus зарубежные поездки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безопасного отдыха важно наличие медицинской страховки, своевременная вакцинация и выбор надёжного туроператора, гарантирующего качественное сопровождение и защиту клиентов.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знание языка упрощает решение экстренных ситуаций, а за границей необходимо изучить местные законы, номера служб спасения и иметь копии документов для предотвращения проблем.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путешествий: дома и за границей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Зарубежные поездки требуют базового знания английского или другого языка. Иногда подростки сталкиваются с трудностями перевода и ориентирования в новой среде, что стимулирует развитие самостоятельности.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Из-за таких сложностей растёт интерес к изучению иностранных языков: всё больше детей посещают языковые школы и платформы для онлайн-обучения, расширяя свои лингвистические навыки.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Языковой барьер и адаптация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17008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 и ответственное путешествие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авиаперелётов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поездки уменьшают количество перелётов, снижая выброс парниковых газов и положительно влияя на состояние окружающей среды.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эко-отелей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всё чаще останавливаются в эко-отелях, поддерживая устойчивое развитие туристической инфраструктуры и соблюдая экологические стандарты.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путешественники практикуют сортировку мусора и минимизируют использование пластика во время отдыха, способствуя сохранению природы.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местных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Ответственные туристы выбирают местные услуги и товары, что помогает развитию экономики регионов и сохранению культурного наследия.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Зарубежные путешествия отмечают как наиболее насыщенные и запоминающиеся по мнению подростков.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ВЦИОМ,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путешествия за границу дают более высокий уровень удовлетворённости благодаря новым впечатлениям и комфорту.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удовлетворённости каникулами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расширяют кругозор, знакомят с культурой и историей других народов, что способствует развитию толерантности и уважения к различиям.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путешествий для образования и развития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на иностранных языках во время поездок улучшает языковые навыки и повышает мотивацию к дальнейшему обучению в школе.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Визиты в музеи, памятники и памятные места стимулируют интерес к школьным предметам, таким как история, география и искусство.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выбора способа проведения каникул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принятия решения семейного отдыха у российских подростков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отдых: развитие отношений в семье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поездки помогают создать общие воспоминания и укрепить взаимоотношения между родителями и детьми. Совместное планирование развивает коммуникацию и доверие внутри семьи.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путешествия как объединяющий фактор
</a:t>
            </a:r>
            <a:endParaRPr lang="en-US" sz="1375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совместного досуга в укреплении связей
</a:t>
            </a:r>
            <a:endParaRPr lang="en-US" sz="1439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 вместе способствует развитию взаимопонимания и поддержки. Семейные традиции, основанные на общих впечатлениях, помогают подросткам чувствовать себя частью единого целого.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туры становятся популярным способом познакомиться с миром, не выходя из дома. Они предоставляют возможность изучать музеи и города через разные платформы.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используют ресурсы, включая Google Arts &amp; Culture и интерактивные выставки, что расширяет знания и помогает получить культурный опыт дистанционно.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Онлайн-путешествия и виртуальные экскурсии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делают процесс бронирования жилья и билетов удобным и быстрым, повышая комфорт путешествия для подростков и их семей.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переводчики снижают языковой барьер и помогают легко ориентироваться в незнакомой среде без постоянной помощи взрослых.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виртуальной и дополненной реальности позволяют сделать экскурсии более интересными и познавательными, стимулируя интерес подростков.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средства повышают безопасность и самостоятельность подростков в поездках, обеспечивая их постоянной связью и навигацией.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технологических новинок на отдых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 уникальное: праздники дома и за границей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дома сохраняет традиции и обеспечивает уют, а зарубежные путешествия расширяют мироощущение и навыки общения, вместе формируя богатый опыт развития и укрепления семьи.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2026-05-07T16:39:02Z</dcterms:created>
  <dcterms:modified xsi:type="dcterms:W3CDTF">2026-05-07T16:39:02Z</dcterms:modified>
</cp:coreProperties>
</file>