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босяках в ранней прозе Максима Горького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людях «на дне»: свобода, нужда, достоинство.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и промышленных районов усилил контрасты жизни. Горький, хорошо знавший труд и бедность изнутри, стал одним из первых писателей, ярко показавших мир тех, кого обычно не замечали.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конца XIX века: город, труд, бедность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только бедность, но и проверка характера в тяжёлых условиях.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образ босяка стал особенно заметным в литературе как знак жизни вне устойчивого порядка.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конца XIX века; ранняя проза М. Горького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сторона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 у Горького часто выглядит измученным: рваная одежда, голод, усталость и следы постоянных лишений сразу бросаются в глаза.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этой нищетой нередко скрываются резкость, гордость и независимый взгляд на жизнь. Именно такой контраст делает героя запоминающимся.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босяка и его внутренний характер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одиночество показывают, как трудно человеку выживать без дома, работы и поддержки. При этом автор подчёркивает, что даже в таких условиях человек не перестаёт чувствовать и думать.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тема достоинства: герои постоянно оказываются перед выбором — смириться с унижением или сохранить чувство собственной ценности, несмотря на нужду и страх.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рассказах звучат мотивы риска, свободы, мечты о другой жизни и внутреннего сопротивления. Они помогают увидеть в босяке не жертву, а сложную личность.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рассказов о босяках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рассказах о босяках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бытовая нужда перерастает в нравственный выбор героя.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0277"/>
            <a:ext cx="218400" cy="225445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просто и выразительно, как люди из реальной среды. Короткие реплики делают разговоры напряжёнными и помогают быстро почувствовать характер каждого героя.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встречаются простые слова, меткие выражения и интонации улицы. Благодаря этому образы звучат правдиво и не выглядят книжными или искусственными.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 и точность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постоянно сталкивает свет и тьму, смех и отчаяние, мечту и суровую действительность. На таком фоне особенно заметны бедность и внутренняя сила человека.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 говорит герой, можно понять его опыт, отношение к людям и жизненную позицию. Речь в рассказах становится важной частью образа.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характеристика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ранней прозы Горького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ранней прозе Максима Горького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тяжёлой жизни герой остаётся заметной и яркой личностью.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связаны с внутренней силой; слабость и усталость не уничтожают человеческое достоинство.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образе босяка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живёт случайными заработками и связан с портовой средой, где всё подчинено риску, скорости и опасности. Его жизнь показывает, насколько ненадёжным бывает существование босяка.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внешней грубости герой сохраняет ловкость, независимость и чувство собственного достоинства. Он не выглядит примерным человеком, но вызывает уважение своей внутренней собранностью.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контраст между Челкашем и Гаврилой. Через него Горький показывает разные представления о деньгах, труде, страхе и свободе.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«Челкаш» как пример образа босяка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 разные типы сильного характера у Горького.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различаются по судьбе и поступкам, но всех объединяет сильный характер и напряжённый нравственный выбор.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и легендарные образы М. Горького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героев-босяков и их жизненных выборов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их судьбы писатель показывал, как человек ведёт себя, когда у него почти ничего нет: ни дома, ни денег, ни защиты, ни уважения.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Горького привлекали люди, которых обычно не замечали в «приличном» обществе: бродяги, нищие, портовые рабочие и обитатели ночлежек, живущие по своим суровым законам.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босяк у Горького — не случайная фигура, а важный образ, помогающий говорить о достоинстве, силе характера и цене человеческого выбора.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особенно интересовал внутренний стержень героя — остаётся ли в нём гордость, способность сопротивляться унижению и желание сохранить свободу даже в бедности.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Горького интересовали босяки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у Горького всегда шумный, грязный и напряжённый: здесь постоянно что-то грузят, спорят, торгуются и ждут случайной работы. В такой обстановке человек легко оказывается один на один с опасностью и нуждой.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как пространство риска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Ночлежка, подвал или сырой двор показывают, что у героя нет своего места в мире. Это не просто фон, а пространство, где особенно заметны усталость, холод и зависимость от случайного приюта.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и подвал как знак бесприютности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Горького город движется, шумит и давит на человека теснотой улиц, дворов и трактиров. Он словно проверяет каждого на прочность, потому что в нём легко потеряться и трудно сохранить человеческое лицо.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не даёт покоя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в рассказах о босяках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ранней прозе Максима Горького; условная оценка для учебной визуализации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точный подсчёт, а общий литературный акцент: одни мотивы определяют саму жизнь героев, другие раскрывают их отношения друг с другом.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опасность задают основу образа босяка, а голод, гордость, дружба и обман показывают, как тяжёлая среда влияет на поведение.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встречаются в рассказах о босяках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Босяки у Горького не делятся на полностью хороших или полностью плохих: в одном герое могут сочетаться грубость, хитрость, смелость и неожиданная чуткость к чужой беде.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показывает: именно в бедности и опасности особенно ясно видно, способен ли человек сохранить достоинство, сострадание и ответственность за свой выбор.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делает персонажей правдивыми, потому что в тяжёлой жизни человек нередко поступает противоречиво, защищая себя, но при этом не теряя совести.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образов босяков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рассказ о босяках на уроке литературы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перейти от сюжета к авторской идее и нравственному смыслу произведения.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часто ставит рядом богатство и бедность, чтобы показать, как по-разному живут люди в одном городе и как резко меняется их отношение к слабому.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свободы и зависимости помогает увидеть, что внешняя вольность босяка не всегда означает лёгкую жизнь: за ней часто стоят риск, страх и одиночество.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жестокости особенно заметны редкие минуты доброты и гордости, поэтому каждый герой выглядит не частью толпы, а отдельной, неповторимой личностью.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контрастов и противопоставлений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 ранней прозы Максима Горького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предметные детали помогают передать состояние героя и атмосферу городской окраины.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не просто описывают место действия, а раскрывают судьбу героя: его неустроенность, краткие передышки и постоянную тревогу.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в рассказах о босяках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эмоционального воздействия ранней прозы М. Горького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запоминаются не сами события, а состояние героя и то, как он держится перед трудностями.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сочувствия и уважения преобладают, потому что герои одновременно уязвимы и внутренне сильны.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рассказы о босяках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7086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2950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548" y="4070361"/>
            <a:ext cx="14137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нет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Горького помогают понять, как тяжело жить человеку без дома, поддержки и уверенности в завтрашнем дне. Это делает тему бедности особенно понятной и сегодня.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чужую боль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босяцких рассказов напоминают, что за грубой внешностью часто скрываются страх, усталость и одиночество. Такие истории учат внимательнее относиться к людям рядом.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добром и жестокостью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трудных условиях особенно ясно видно, как человек поступает с другими: помогает, предаёт, защищает или унижает. Поэтому рассказы Горького учат думать о нравственном выборе.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что даже в бедности и опасности человек может сохранить достоинство, память о прошлом и стремление не опуститься до жестокости.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босяках показывают не только тяжёлую жизнь конца XIX века, но и проверку человека на стойкость. В них особенно ясно видно, как трудно сохранить достоинство и свободу.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 у Горького: образ эпохи и характера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2026-05-19T07:12:01Z</dcterms:created>
  <dcterms:modified xsi:type="dcterms:W3CDTF">2026-05-19T07:12:01Z</dcterms:modified>
</cp:coreProperties>
</file>