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война: борьба Афин и Спарты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долгая война Древней Греции изменила судьбу всей Эллады.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перед большой войной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греческие полисы соперничали за влияние. Афины богатели на торговле и море, а Спарта опиралась на дисциплину и сильное войско. После побед над Персией напряжение между ними выросло еще сильнее.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соперника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 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контролировали торговые пути и опирались на мощный флот. Их сила росла благодаря союзным городам, взносам и удобному положению у морских коммуникаций.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славилась строгим воспитанием и лучшей сухопутной армией в Греции. Ее поддерживали другие полисы, которые опасались афинского влияния и морского могущества.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Соперники представляли два разных типа силы: Афины были сильны на море, а Спарта — на суше. Именно это сделало войну особенно затяжной и трудной.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44378"/>
            <a:ext cx="4007700" cy="20568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Афин и Спарты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полисов были разные преимущества и разные слабые стороны.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 имели почти противоположные преимущества, поэтому каждая сторона могла быть сильной в одной сфере и уязвимой в другой.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Афин и Спарты в V веке до н. э.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война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 между Афинами и Спартой в 431 году до н. э.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и план Афин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сухопутной битвы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понимал, что на суше спартанцы сильнее. Поэтому он не стремился к решающему сражению и делал ставку на более выгодные для Афин условия войны.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Защититься стенами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укрывался за Длинными стенами, которые соединяли Афины с портом Пирей. Это позволяло выдерживать осаду и сохранять связь с морем даже в опасные месяцы.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флот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флот должен был доставлять продовольствие и наносить удары по врагу там, где Спарта была слабее. Такой план превращал море в главное поле борьбы.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Пелопоннесской войны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менял положение сторон: от первых походов до решающего ослабления Афин после сицилийской катастрофы.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коротким, но самым разрушительным этапом стала Сицилийская экспедиция, после которой преимущество быстро перешло к Спарте.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Пелопоннесской войны, 431–404 гг. до н. э.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430–429 гг. до н. э.
</a:t>
            </a:r>
            <a:endParaRPr lang="en-US" sz="5283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разразилась тяжелая эпидемия, унесшая множество жизней.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тесноты за стенами болезнь распространялась особенно быстро. Чума ослабила город, ударила по настроению жителей и лишила Афины Перикла.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Фукидид, «История Пелопоннесской войны»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сражения войны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по всей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годы войны столкновения происходили в разных областях Эллады. Обе стороны старались ударить по союзникам противника и ослабить его влияние на полисы.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Сфактерии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425 году до н. э. афиняне неожиданно захватили спартанских воинов на острове Сфактерия. Эта победа подняла их престиж и показала, что Спарта не непобедима.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удачу, Афины не смогли быстро закончить войну. В северных районах и в спорных городах успехи сменялись потерями, а борьба становилась все тяжелее.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204" y="1736425"/>
            <a:ext cx="3448691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войны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помогают увидеть, как война шла от начала к перелому и окончательной капитуляции Афин.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показывают, что война шла с чередой кризисов, но решающий перелом наступил после поражений Афин на Сицилии и при Эгоспотамах.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Пелопоннесской войны, 431–404 гг. до н. э.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Никиев мир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Перемирие на 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421 году до н. э. Афины и Спарта договорились о мире, который должен был вернуть довоенное положение. Однако условия соглашения выполнялись плохо, а взаимное недоверие никуда не исчезло.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передышка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Никиев мир остановил крупные сражения лишь временно. Формально война завершилась, но напряжение осталось, поэтому следующий конфликт вспыхнул снова и оказался ещё разрушительнее для всей Греции.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земель, союзов и городов-перебежчиков обе стороны продолжали ссориться. Многие полисы не хотели подчиняться решению сильных соседей и ждали удобного момента, чтобы изменить расклад сил.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Сицилийская экспедиция Афин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отправили на Сицилию огромный флот и войско, рассчитывая усилить своё влияние и захватить богатые Сиракузы. Поход должен был принести новую победу и ресурсы.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началась без достаточной разведки и единого плана действий. Афинские военачальники действовали несогласованно, а противник успел укрепить оборону и подготовиться к длительной осаде.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быстрой победы афиняне потеряли корабли, воинов и время. Сицилийский поход стал одним из самых тяжёлых ударов по Афинам и заметно ослабил их 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Афины потерпели поражение на Сицилии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поражение стало следствием сразу нескольких ошибок: стратегических, организационных и связанных с условиями осады. Одной неудачи было достаточно, чтобы изменить ход войны.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нанесла недооценка силы Сиракуз, но решающим стало сочетание ошибок и затяжного истощения афинского войска.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истории Древней Греции.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Спарта стала сильнее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событиям 413–404 годов до н. э.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Афинах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411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в Афинах усилились страх и недовольство, и власть перешла к группе Четырёхсот. Это показало, насколько сильно город был внутренне ослаблен.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спорили о том, как продолжать войну и кому доверять. Одни поддерживали перемены, другие опасались потери свободы, поэтому согласие между афинянами быстро исчезало.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городе нет единства, даже сильный флот и богатство не спасают. Внутренние конфликты подорвали Афины не меньше, чем спартанские победы на поле боя.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425" y="3083844"/>
            <a:ext cx="4061100" cy="1610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победа Спарты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у Эгоспотамов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405 году до н. э. Лисандр застал афинский флот врасплох и нанёс ему решающее поражение. После этого Афины уже не могли уверенно контролировать море.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капитуляции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Спарта получила решающее преимущество. Афины больше не могли долго сопротивляться, потому что их главная сила — флот — была почти уничтожена.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морской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лишился большинства кораблей и оказался отрезан от важных морских путей. Без надёжного подвоза хлеба и денег афиняне быстро почувствовали всю тяжесть блокады.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Афин после войны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точную статистику, а масштаб ослабления Афин после 404 года до н. э. Особенно заметно сократилось их влияние за пределами самого города.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сохранили значение крупного центра, но утратили морское превосходство, политическое лидерство и контроль над союзами.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итогов Пелопоннесской войны в учебной литературе.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для греческого мира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Пелопоннесская война изменила положение основных сил в Греции.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Спарты не принесла Греции мира: соперничество между полисами продолжилось, а внешние силы снова получили возможность вмешиваться.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 Пелопоннесской войны по учебному курсу истории Древней Греции.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Пелопоннесской войны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примеру видно, как тесно связаны политика, армия и жизнь обычных людей. Пелопоннесская война помогает понять Древнюю Грецию гораздо глубже, чем один список дат.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Фукидид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о войне стал труд Фукидида. Он подробно описал события, причины и последствия конфликта, поэтому его книга особенно ценна для историков.
</a:t>
            </a:r>
            <a:endParaRPr lang="en-US" sz="1151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показала, что даже сильный город-государство может ослабнуть, если долго воюет, теряет союзников и вынужден тратить всё больше сил на защиту.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Спарты не принесла Греции спокойствия, а лишь показала, как опасны затяжные конфликты и недоверие между союзниками. Эта война навсегда изменила судьбу греческих полисов.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изменила Пелопоннесская война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2026-06-02T04:09:55Z</dcterms:created>
  <dcterms:modified xsi:type="dcterms:W3CDTF">2026-06-02T04:09:55Z</dcterms:modified>
</cp:coreProperties>
</file>