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ключ к размножению и выживанию растений в природе и хозяйстве.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семян: основные темы и обзор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главный репродуктивный орган покрытосеменных и голосеменных растений. Оно содержит зародыш и запас питательных веществ, обеспечивая начало нового растения и его расселение в разных условиях.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семя и почему оно важно?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 семени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покрывает семя, предохраняя внутренние ткани от повреждений и высыхания.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ткань (эндосперм, семядоли или перисперм) обеспечивает зародыш необходимой энергией и веществами.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состоит из корешка, стебелька и зародышевых листьев — основа будущего растения.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Зародыш: строение и рост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зародыша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включает корешок, который выпустит корни, стебелёк — будущий ствол, и семядоли — первые листья. Все элементы заложены с самого начала.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достаточной влажности и тепле зародыш активируется, используя питательные запасы для начала роста и формирования новых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оболочки: защитная роль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предотвращают высыхание зародыша, оберегают от механических повреждений и вредного воздействия микроорганизмов и насекомых.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оболочки имеют особенности — крылышки или щетинки, способствующие распространению семян на большие расстояния.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ткань в семенах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характерен для однодольных растений, как у злаков, в то время как двудольные накапливают питательные вещества в семядолях.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семенах запасены крахмалы, масла и белки, которые служат главным источником энергии для зародыша во время прорастания.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питательной ткани в процессе роста позволяет сформировать корни, стебель и листья молодого растения.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5720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семян однодольных и двудольных растений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семян этих групп по строению и функциям.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разные стратегии питания и развития зародыша для адаптации к среде.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учебники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— модель двудольного семени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фасоли питательные вещества сосредоточены в двух семядолях, которые обеспечивают энергией зародыш при прорастании.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четко выделяется: корешок, стебелёк и зачаточные листья хорошо видны даже в незрелом семени.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семя покрывает плотная желтовато-белая оболочка, защищающая внутренние структуры.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замачивании фасолевое семя набухает, оболочка легко отслаивается, что облегчает начало прорастания.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массы компонентов семян фасоли и пшеницы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доля питательных тканей у фасоли значительно выше в сравнении с пшеницей, отражая разные типы накопления запасов.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показывают различные адаптивные стратегии питания зародыша у двудольных и однодольных растений.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ботанических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семена клёна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клёна имеют характерные крылышки, которые позволяют им летать на ветру и разлетаться на значительные расстояния, обеспечивая расселение вида.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семена ржи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Ржевые семена небольшие и овальные, что облегчает их распространение через ветер и способствует быстрой прорастанию весной.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семена тыквы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 крупные семена тыквы предназначены для медленного прорастания и защиты питательных запасов в толстой оболочке.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внешнего вида семян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Семяпочка и образование семени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окружающие зародыш, развиваются в питательную ткань, необходимую для его питания на ранних стадиях развития.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покровы семяпочки формируют защитную оболочку, обеспечивающую семени сохранность и готовность к самостоятельному существованию.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яйцеклетки в семяпочке начинается процесс формирования семени, в котором внутренние клетки преобразуются в будущий зародыш.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зрелого семени
</a:t>
            </a:r>
            <a:endParaRPr lang="en-US" sz="2238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ботанике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семян в жизненном цикле растения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выживание растений в неблагоприятных условиях, таких как засуха или холод, и служат средством для расселения новых особей на большие расстояния.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— от семя до взрослого растения — важен для адаптации вида, а разнообразные способы распространения позволяют растениям успешно занимать разные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семян и пищевая ценность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содержат углеводы, например, злаковые – до 70% крахмала, обеспечивающего энергией растущий зародыш во время прорастания.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встречаются в наибольшем количестве в семенах бобовых, достигая 37%, что важно как для растения, так и для питания человека и животных.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масла наиболее распространены в семенах подсолнечника — до 50%, обеспечивая запас энергии и способствуя размножению.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химическом составе связаны с экологической нишей растений и влияют на их роль в природе и сельском хозяйстве.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 семенах основных сельскохозяйственных культур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процентное содержание белков, жиров и углеводов в семенах популярных культур, показывая разнообразие пищевой ценности.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культура характеризуется преобладанием определённого вида запасов — белки в фасоли, жиры в подсолнечнике, углеводы в злаковых.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составу семян из агрономических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семян: условия и этапы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условия для прорастания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прорастания семя нуждается в достаточной влажности, оптимальной температуре и доступе кислорода, что активирует метаболизм зародыша.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прорастания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начинается с набухания оболочки, затем происходит её разрыв, выход корешка и появление побега, что знаменует начало самостоятельного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прорастание фасоли
</a:t>
            </a:r>
            <a:endParaRPr lang="en-US" sz="255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достигает максимальной скорости при температуре от 20 до 25°C, что совпадает с оптимальными условиями для метаболизма зародыша.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температурные показатели значительно ускоряют прорастание, в то время как отклонения снижают эффективность развития семени.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 по биологии семян,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4423" y="1648250"/>
            <a:ext cx="724762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семян к распространению в природе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 семян клёна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семенам эффективно переноситься ветром, расширяя ареал растений и способствуя расселению на новые территории.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Крючики у репейника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прикрепление семян к шерсти животных и одежде человека, облегчая транспортировку на большие расстояния.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Пузырчатые структуры у водных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плавучесть семян, позволяя им распространяться по воде и оседать в подходящих условиях для прорастания.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оболочки семян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зародыш и обеспечивают сохранность до наступления благоприятных условий, задерживая прорастание при неблагоприятных факторах.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как источник пищи
</a:t>
            </a:r>
            <a:pPr algn="ctr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продукты питания, такие как хлеб и крупы, получают из семян различных растений. Они содержат важные вещества — белки, витамины и масла, необходимые для здоровья человека.
</a:t>
            </a:r>
            <a:endParaRPr lang="en-US" sz="8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семян в сельском хозяйстве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Посевной материал — основа земледелия. Улучшение качества семян через селекцию позволяет повысить урожайность и устойчивость культур к неблагоприятным условиям.
</a:t>
            </a:r>
            <a:endParaRPr lang="en-US" sz="76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семян в народных промыслах и медицине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применяют для изготовления украшений и лекарственных средств. Их декоративные свойства и химический состав ценятся в традиционных ремёслах и терапии.
</a:t>
            </a:r>
            <a:endParaRPr lang="en-US" sz="760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Семена: значение для человека и хозяйства
</a:t>
            </a:r>
            <a:endParaRPr lang="en-US" sz="27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роли семени важно для эффективного выращивания растений и сохранения биоразнообразия, а также для рационального использования природных ресурсов и развития сельского хозяйства.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семян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2026-05-08T16:28:25Z</dcterms:created>
  <dcterms:modified xsi:type="dcterms:W3CDTF">2026-05-08T16:28:25Z</dcterms:modified>
</cp:coreProperties>
</file>