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Европы и полезные ископаемые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Европы формируют климат, реки, города и маршруты, а также добычу ресурсов.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Европы появился из‑за движения литосферных плит, древних складчатостей и оледенений. Там, где формировались осадочные бассейны, накапливались уголь, нефть, газ и соли. В молодых горах чаще встречаются руды, строительный камень и условия для гидроэнергетики.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 полезные ископаемые связаны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включает Восточно‑Европейскую равнину, Северо‑Европейскую низменность, Центральноевропейские возвышенности, а также горные системы — Альпы, Пиренеи, Апеннины, Карпаты и Скандинавские горы.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 м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высота делает Эльбрус самой высокой вершиной Европы на материке.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высоте Эльбруса: общеизвестные справочные данные (без указания единого точного источника в исходных материалах).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значительную часть Европы и особенно удобны для жизни людей. Там проще строить города и дороги, заниматься сельским хозяйством и развивать промышленность. Ровная поверхность снижает стоимость строительства и освоения территорий.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Восточно‑Европейская равнина протянулась на тысячи километров и охватывает обширные пространства России, Украины и Беларуси. Северо‑Европейская низменность включает Нидерланды, Германию, Польшу и Данию, где много рек и хорошо освоенных земель.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низменности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указаны по исходному описанию презентации (в м).
</a:t>
            </a:r>
            <a:endParaRPr lang="en-US" sz="99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высот объясняется разным временем формирования гор и тектоническими движениями в разных частях материка.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наиболее высокие горы сосредоточены в южных и юго‑восточных районах Европы, а север представлен более умеренными высотами.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крупнейших горных систем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выравнивали рельеф, «срезая» неровности. В результате появляются более плавные формы местности и следы движения льда в северных регионах Европы.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поверхности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льда оставались морены — скопления обломков пород. Часто встречаются и одиночные крупные валуны, перенесённые ледником.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Морены и валуны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ледник вырабатывал углубления и оставлял неровности, сохранились многочисленные озёра. Многие из них связаны с формами рельефа, созданными льдом.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ледникового происхождения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— узкие и глубокие морские заливы с крутыми берегами. Они образовались после движения ледника и последующего затопления морем.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ледники изменили север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рельеф Европы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геологических и внешних процессов: от движения плит до накопления осадков.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и какими бывают Альпы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тянутся через Францию, Швейцарию, Италию, Австрию и Словению. Это молодые горы с высокими вершинами, крутыми склонами и глубокими долинами. Встречаются ледники, которые поддерживают особые природные условия.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важны Альпы для людей 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— важная часть европейской жизни: там расположены крупные туристические районы и многие истоки рек. Также в горных районах находят строительный камень, необходимый для строительства и городского развития.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— молодые высокие горы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отделяют Испанию от Франции и образуют горный барьер. Здесь встречаются леса и пастбища, а природные условия влияют на хозяйство местных районов и на связь между регионами.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Карпаты формируют горную дугу в Центральной и Восточной Европе. Несмотря на меньшие высоты по сравнению с Альпами, они заметно разнообразят ландшафт, дают сырьё и создают места для сельского использования.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тянутся вдоль Италии. В горных районах распространены участки с риском оползней и обвалов, поэтому требуется бережное планирование строительства и внимательное отношение к безопасности.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Пиренеи, Карпаты и Апеннины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8441" y="1263800"/>
            <a:ext cx="3190469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ресурсов с их главными районами помогает понять, какие отрасли экономики развиваются в разных странах.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 регионам неравномерно, поэтому специализация хозяйства стран Европы заметно различается: от энергетики и металла до строительства и химии. 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исходного описания презентации.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полезные ископаемые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школьного курса географии; данные представлены в качественном виде (без численных величин), 2026-05-11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в Европе связано в первую очередь с осадочными бассейнами: часть районов богата нефтью и газом, другие — каменным углём.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объясняется тем, где в прошлом накапливались осадки и формировались месторождения; поэтому специализация стран различается.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топливные 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Рурский бассейн и начало индустриального роста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Рурский бассейн долгое время служил одним из главных центров добычи угля и работы металлургии. Уголь обеспечивал топливом заводы и развитие железнодорожных перевозок.
</a:t>
            </a:r>
            <a:endParaRPr lang="en-US" sz="1055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Верхнесилезский и Донецкий бассейны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Верхнесилезский бассейн и на востоке Европы Донецкий бассейн поддерживали энергетический сектор и промышленность. Уголь был важной основой для металлургии и производства материалов.
</a:t>
            </a:r>
            <a:endParaRPr lang="en-US" sz="1059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добычи в старых районах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добыча в части старых угольных бассейнов снижается: запасы истощаются, возрастает себестоимость, а экологические требования усиливаются. Поэтому меняется структура экономики регионов.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 и промышленность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Швеции известны крупные месторождения железной руды, которые исторически стали основой металлургии. Для иллюстрации подойдут кадры рудников и железистых пород, на фоне которых местные города росли вместе с производством.
</a:t>
            </a:r>
            <a:endParaRPr lang="en-US" sz="926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Швеция: железная руда и «камень будущих металлов»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связывается с месторождениями цветных металлов, добыча которых зависит от геологического строения горных районов. В визуальном ряде хорошо смотрятся контрасты: крутые склоны, долины и промышленные объекты, размещённые вблизи рудных зон.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Норвегия: цветные металлы в горных ландшафтах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важную роль играют пириты и месторождения меди. Эти ресурсы удобно показать через сравнение «горной породы» и «готового сырья» — так хорошо объясняется путь от руды к металлам и промпроизводствам.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пириты и медь как пример «полезной химии» руды
</a:t>
            </a:r>
            <a:endParaRPr lang="en-US" sz="968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Балканском полуострове встречаются бокситы, свинцово-цинковые руды и другие металлы. Для иллюстраций подойдёт идея тектонических «разломов» и магматических пород: рудные залежи часто приурочены к сложной истории Земли.
</a:t>
            </a:r>
            <a:endParaRPr lang="en-US" sz="851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бокситы и свинцово-цинковые руды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районы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80087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9622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для зданий и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Гранит, мрамор и известняк применяют в облицовке и строительстве. Такой камень ценят за прочность, поэтому он подходит для домов, мостов и памятников.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гравий для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гравий используют как основу для дорожного полотна и бетона. Эти материалы удобно добывать там, где породы выходят близко к поверхности.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 сырьё для 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Глину применяют в производстве строительных изделий, а также как сырьё в строительной химии. Часто карьеры размещают в местах, где залегание удобно для открытой добычи.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и камень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добычу ресурсов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добычи определяются типом территории и тем, как на ней располагаются породы и месторождения.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(сопоставление типов территорий и полезных ископаемых), 2026-05-11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территории влияет на то, где искать сырьё: накопления осадков в прошлом создают условия для топлива, а горные области — для руд.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месторождения «привязаны» к конкретным формам рельефа, хозяйственная специализация регионов становится предсказуемой.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 видов добычи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длительной добычи особенно заметны постоянные следы производства и транспортировки сырья. Остаются участки с нарушенной почвой, а для их восстановления нужны годы планирования.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меняет ландшафт: появляются карьеры и отвалы, возможны просадки грунта. Дополнительно ухудшается качество воды из‑за загрязнений, образующихся при работах.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бывших промышленных зон в Европе переосмысливают как общественные пространства. На месте старых объектов возникают парки, музеи и новые жилые районы — при соблюдении экологических норм.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помогает вернуть территории пригодность для жизни и хозяйства: восстанавливают почвы, контролируют состояние водоёмов и высаживают растительность. Это снижает долгосрочные риски для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опирается на нефть и газ Северного моря: это даёт топливо и поддержку энергетике. Швеция делает ставку на железную руду, обеспечивая металлургическую отрасль сырьём.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Польша исторически развивали угольную промышленность, а Испания и Греция добывают металлы и строительный камень. В итоге ресурсы «подбираются» под разные направления экономики — от энергии до транспорта.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примеры использования ресурсов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43156"/>
            <a:ext cx="4063200" cy="2204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школьному курсу географии; 2026-05-11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полезных ископаемых тесно связано с формами рельефа, поэтому хозяйственная специализация регионов отличается.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формы рельефа к «типу месторождений», тем естественнее выбор отраслей: где топливо — там энергетика и промышленность, где горные породы — там руда и строительство.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ресурсы и хозяйство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сравнительно небольшой площади сочетает горы, равнины и следы древнего оледенения. Поэтому полезные ископаемые распределены неравномерно, а специализация стран заметно различается. Рельеф влияет на добычу, транспорт и жизнь людей.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рельеф определяет ресурсы и хозяйство Европы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2026-05-11T19:08:28Z</dcterms:created>
  <dcterms:modified xsi:type="dcterms:W3CDTF">2026-05-11T19:08:28Z</dcterms:modified>
</cp:coreProperties>
</file>