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древних караванов до современных проектов сотрудничества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Центральная Азия: исторические связи двух больших регионов
</a:t>
            </a:r>
            <a:endParaRPr lang="en-US" sz="209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Индия и Центральная Азия встречаются в истории
</a:t>
            </a:r>
            <a:endParaRPr lang="en-US" sz="242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страны Центральной Азии разделены горами и пустынями, но их связывают более двух тысячелетий торговли, переселений, религий и политических перемен.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соединяла и разделяла регионы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лежит между Каспийским морем, Китаем, Афганистаном и Россией, а Индия находится южнее, за Гималаями и Памиром, что делало прямые пути редкими и трудными.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горы, сухие степи и большие расстояния мешали быстрому передвижению людей и товаров. Поэтому связи чаще строились через перевалы, оазисы и безопасные участки караванных дорог.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были пути через Бактрию и Согдиану, где караваны могли пополнить запасы и продолжить путь. Эти земли служили узлом между Южной и Центральной Азией.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география определила, где появлялись рынки, города и центры обмена знаниями. Там, где путь был проходимым, развивались торговля, дипломатия и культурные контакты.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Индии и стран Центральной Азии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численности населения объясняет масштабы рынков, городов и рабочей силы в регионе.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значительно превосходит страны Центральной Азии по населению, поэтому её экономическое и культурное влияние в Азии особенно велико.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 по данным ООН и национальной статистики, актуальные на начало 2020-х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путь: товары, люди и знания
</a:t>
            </a:r>
            <a:endParaRPr lang="en-US" sz="2478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Индии везли специи, ткани, драгоценные камни, сахар, лекарства и красители. Эти товары ценились далеко за пределами региона и часто были дорогими и редкими.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из степей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обратном направлении шли лошади, металлы, шерсть, ремесленные изделия и оружие. Такой обмен помогал обеим сторонам получать то, чего не хватало на месте.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идеи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купцами путешествовали монахи, учёные и мастера. Через торговые дороги распространялись буддизм, новые художественные стили, письменные традиции и научные знания.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маршруте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крупные города превращались в важные остановки для караванов. Там встречались разные языки, обычаи и религии, поэтому именно они становились центрами общения культур.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связей Индии и Центральной Азии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менялись формы контактов в разные эпохи.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регионами не исчезали, а перестраивались под новые политические условия и транспортные возможности.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Центральной Азии и политические контакты с Индией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Кушанское царство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государство контролировало важные территории на путях между Центральной и Южной Азией. При Кушанах усилились торговля, монетное обращение и религиозные контакты.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каганаты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объединения влияли на степные маршруты и обеспечивали движение караванов. Их власть помогала поддерживать связь между городами, рынками и пограничными зонами.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Тимуриды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Тимуридов стало одним из крупных центров культуры и политики региона. Через его владения проходили люди, книги, ремесленные традиции и дипломатические посольства.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имперская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некоторые периоды Индия и Центральная Азия оказывались в близких политических системах или под влиянием одних держав. Это облегчало поездки купцов, учёных и мастеров.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культура: буддизм, ислам и общие традиции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буддизма на 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вышел из Северной Индии и через оазисы Центральной Азии дошёл до Китая. На этом пути появлялись монастыри, ступы и школы, где переписывали тексты и обучали паломников. Эти места стали мостом между разными мирами.
</a:t>
            </a:r>
            <a:endParaRPr lang="en-US" sz="155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новые культурные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Центральной Азии и части Северной Индии широко распространился ислам. Вместе с ним пришли новые традиции архитектуры, науки и литературы, а города стали важными центрами образования и торговли.
</a:t>
            </a:r>
            <a:endParaRPr lang="en-US" sz="157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 повседневной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старых связей видны в куполах, арках, орнаментах и каллиграфии. В языках региона встречаются слова персидского и тюркского происхождения, а в искусстве сохраняются мотивы караванных городов и дорожных стоянок.
</a:t>
            </a:r>
            <a:endParaRPr lang="en-US" sz="16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связи в XX и XXI веках
</a:t>
            </a:r>
            <a:endParaRPr lang="en-US" sz="252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советской системы к современному межгосударственному сотрудничеству.
</a:t>
            </a:r>
            <a:endParaRPr lang="en-US" sz="8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наследие и его влияние на современный регион
</a:t>
            </a:r>
            <a:endParaRPr lang="en-US" sz="210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1920-х годов большинство стран Центральной Азии входили в СССР и были связаны единым управлением, промышленностью, железными дорогами и образовательной системой.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долго служил общим средством общения между республиками. Он помогал в учёбе, работе, науке и обмене информацией между людьми разных национальностей.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Казахстан, Кыргызстан, Таджикистан, Туркменистан и Узбекистан стали независимыми государствами. Они начали строить собственную внешнюю политику и экономику.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новые границы, многие хозяйственные и культурные связи не исчезли. Общая инфраструктура, семейные контакты и привычные маршруты продолжили влиять на жизнь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Индия и Центральная Азия продают и покупают друг у друга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регионами строится на обмене ресурсами, промышленными товарами и услугами, поэтому стороны дополняют друг друга, а не конкурируют по одному и тому же набору товаров.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сильна сырьём, а Индия — переработкой, услугами и крупным рынком; именно поэтому обмен остаётся взаимовыгодным.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о структуре взаимной торговли Индии и стран Центральной Азии; значения условные, для наглядности.
</a:t>
            </a:r>
            <a:endParaRPr lang="en-US" sz="6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 главное направление сотрудничества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 располагают крупными запасами газа, нефти, угля и урана. Это создаёт основу для долгосрочных экспортных связей и интереса иностранных партнёров, включая Индию.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как быстро растущий рынок нуждается в надёжных поставках энергии. Для неё важны не только закупки сырья, но и участие в разработке месторождений и переработке ресурсов.
</a:t>
            </a:r>
            <a:endParaRPr lang="en-US" sz="1737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партнёрство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в энергетике дают странам Центральной Азии инвестиции, технологии и стабильных покупателей, а Индии — более устойчивую энергетическую безопасность и диверсификацию поставок.
</a:t>
            </a:r>
            <a:endParaRPr lang="en-US" sz="149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между Индией и Центральной Азией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маршруты показывают, как Индия получает доступ к Центральной Азии через южные и западные транзитные пути.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надёжных коридоров, тем меньше зависимость от длинных морских маршрутов и выше торговая связанность региона.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международным транспортным и транзитным проектам в Евразии.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региона и общие риски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 Афганистане напрямую влияет на безопасность путей сообщения между Южной и Центральной Азией. Нестабильность усложняет торговлю, повышает риски для транспорта и затрудняет международные проекты.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 экстремизм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Индии и стран Центральной Азии важна совместная борьба с радикальными группами. Такие угрозы опасны для городов, границ, учебных обменов и деловых контактов между странами.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Наркотрафик и 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оборот наркотиков и оружия требует строгого контроля границ и обмена информацией. Эти потоки усиливают преступность и создают дополнительную нагрузку на правоохранительные органы.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торговых и транспортных коридоров помогает развивать экономику, снижает стоимость перевозок и делает сотрудничество между Индией и Центральной Азией более предсказуемым и надёжным.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кино и повседневные связи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индийской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фильмы, музыка и танцы хорошо знакомы жителям Центральной Азии. Особенно они популярны в городах, где культурные события легче находят молодую аудиторию.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повседневные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важны чаепитие, уважение к старшим, семейные праздники и гостеприимство. Эти привычки делают общение между людьми разных стран более понятным и естественным.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 поддерживаются через концерты, показы фильмов, совместные выставки и фестивали. Такие события помогают видеть не только различия, но и общие интересы народов.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обмен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культурные центры помогают молодым людям узнавать друг друга через язык, историю и искусство. Это создаёт основу для будущих дружеских и профессиональных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Центральной Азии по особенностям и ресурсам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региона имеет собственный профиль: одни сильнее в сырье и промышленности, другие — в воде, транспорте или численности населения.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не однороден: именно разнообразие ресурсов и условий делает сотрудничество между странами особенно важным.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описанным в презентации особенностям стран Центральной Азии.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развиваются образовательные и молодёжные обмены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последовательного роста контактов: от учебных программ к личным и профессиональным связям.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стран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перевозки сложнее, медленнее и дороже, а также повышает значение безопасных коридоров и договорённостей с соседними государствами.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 не имеют выхода к морю, поэтому зависят от соседних транзитных маршрутов.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стран Центральной Азии.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Перспективы: что может изменить отношения в будущем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дорог, железных дорог и портов может сократить время доставки и сделать торговлю между Индией и Центральной Азией более предсказуемой и выгодной для обеих сторон.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торговля, онлайн-обучение и цифровые сервисы помогают сотрудничать даже на больших расстояниях. Это особенно важно для молодёжи, бизнеса и образовательных проектов.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поездки станут проще и безопаснее, вырастет интерес к историческим городам, музеям и культурным маршрутам. Туризм помогает людям лучше понимать друг друга.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в энергетике и переработке сырья могут укрепить экономику региона. Для этого нужны инвестиции, современная техника и долгосрочные соглашения.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связи Индии и Центральной Азии живут и сегодня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путь, религии и культурные обмены создали прочную основу отношений. Сегодня её продолжают торговля, энергия, транспорт, безопасность и образование, связывая прошлое с будущим.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2026-06-01T04:29:23Z</dcterms:created>
  <dcterms:modified xsi:type="dcterms:W3CDTF">2026-06-01T04:29:23Z</dcterms:modified>
</cp:coreProperties>
</file>