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графика функции: основные понятия и роль в исследовании функций
</a:t>
            </a:r>
            <a:endParaRPr lang="en-US" sz="1368" dirty="0"/>
          </a:p>
        </p:txBody>
      </p:sp>
      <p:sp>
        <p:nvSpPr>
          <p:cNvPr id="6" name="Text 1"/>
          <p:cNvSpPr txBox="1"/>
          <p:nvPr/>
        </p:nvSpPr>
        <p:spPr>
          <a:xfrm>
            <a:off x="2878523" y="1744325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2774512" y="2719400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к которым график бесконечно приближается на границах области определения и на бесконечности.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асимптоты в 11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помогают быстро понять поведение функции там, где значения резко растут, меняют знак или вовсе не определены. Это особенно важно при исследовании дробно-рациональных, логарифмических и показательных функций и при построении их графиков без лишних вычислений точек.
</a:t>
            </a:r>
            <a:endParaRPr lang="en-US" sz="966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асимптоты и смысл приближения графика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Асимптота — это прямая, расстояние от которой до точек графика стремится к нулю при соответствующем предельном переходе. Она описывает не отдельную точку, а общее направление поведения функции.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возможно
</a:t>
            </a:r>
            <a:pPr algn="l" indent="0" marL="0">
              <a:lnSpc>
                <a:spcPct val="115000"/>
              </a:lnSpc>
              <a:buNone/>
            </a:pPr>
            <a:r>
              <a:rPr lang="en-US" sz="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асимптоты не запрещает пересечение графика с этой прямой. Функция может принимать те же значения, что и асимптота, если в данный момент это не нарушает предельное приближение.
</a:t>
            </a:r>
            <a:endParaRPr lang="en-US" sz="1217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вертикальных асимптот рассматривают окрестности точки разрыва, а для горизонтальных и наклонных — поведение функции при больших значениях x. Поэтому каждый вид асимптоты проверяется своим способом.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 пределах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определение асимптоты опирается на пределы и сравнение функции с прямой. Именно предел позволяет доказать, что график действительно приближается к линии, а не случайно проходит рядом с ней.
</a:t>
            </a:r>
            <a:endParaRPr lang="en-US" sz="11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асимптот: сравнение по признакам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уравнению и условию распознать каждый вид асимптоты.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 связана с разрывом, горизонтальная — с выходом к постоянному уровню, наклонная — с приближением к прямой на бесконечности.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алгебры и начал анализа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асимптоты: связь с разрывами и бесконечными пределами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456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асимптота всегда задаётся уравнением x=a. Она появляется возле точки, где функция не определена и хотя бы один односторонний предел равен +∞ или −∞.
</a:t>
            </a:r>
            <a:endParaRPr lang="en-US" sz="1113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
</a:t>
            </a:r>
            <a:endParaRPr lang="en-US" sz="12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351399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дробно-рациональных функциях вертикальная асимптота часто возникает, когда знаменатель обращается в ноль, а числитель в этой точке остаётся ненулевым. Тогда график резко уходит вверх или вниз.
</a:t>
            </a:r>
            <a:endParaRPr lang="en-US" sz="96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086463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школьный случай
</a:t>
            </a:r>
            <a:endParaRPr lang="en-US" sz="1231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248225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вертикальной асимптоты график обычно распадается на отдельные ветви по разные стороны от прямой. Направление ухода зависит от знака функции и поведения предела слева и справа.
</a:t>
            </a:r>
            <a:endParaRPr lang="en-US" sz="962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2983289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графика
</a:t>
            </a:r>
            <a:endParaRPr lang="en-US" sz="1231" dirty="0"/>
          </a:p>
        </p:txBody>
      </p:sp>
      <p:sp>
        <p:nvSpPr>
          <p:cNvPr id="14" name="Text 8"/>
          <p:cNvSpPr txBox="1"/>
          <p:nvPr/>
        </p:nvSpPr>
        <p:spPr>
          <a:xfrm>
            <a:off x="360000" y="4145051"/>
            <a:ext cx="3889800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нуля знаменателя ещё не гарантирует асимптоту. Если числитель и знаменатель имеют общий множитель, может возникнуть устранимая точка разрыва, а не бесконечное поведение функции.
</a:t>
            </a:r>
            <a:endParaRPr lang="en-US" sz="961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880115"/>
            <a:ext cx="38898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ноль знаменателя
</a:t>
            </a:r>
            <a:endParaRPr lang="en-US" sz="12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вертикальной асимптоты на функции y=1/(x−2)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которая разделяет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y=1/(x−2) вертикальная асимптота имеет уравнение x=2. Эта прямая проходит через точку разрыва и отделяет две ветви графика. Слева значения функции убывают без ограничения, а справа возрастают без ограничения, поэтому визуально кривая как бы «раздвигается» вокруг асимптоты.
</a:t>
            </a:r>
            <a:endParaRPr lang="en-US" sz="1207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x→2− значения функции стремятся к −∞, а при x→2+ — к +∞. Такой пример удобно показывает, что асимптота описывает не пересечение, а предельное приближение. После сдвига графика по оси x становится заметен общий вид гиперболы и её симметрия.
</a:t>
            </a:r>
            <a:endParaRPr lang="en-US" sz="120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 у вертикальной асимптоты на примерах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перед дробью определяет, в какую сторону уходят ветви около асимптоты, но не меняет её положение.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асимптота задаётся только знаменателем; числитель влияет на направление ветвей и на знак бесконечного предела.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функций y=1/(x−1), y=2/(x+3), y=−1/(x−4)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асимптоты: поведение функции на бесконечности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352550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асимптота записывается как y=b. Она показывает, к какому постоянному уровню стремится функция при x→∞ или x→−∞, если соответствующий предел конечен.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20775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стабилизации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асимптота означает, что график постепенно выравнивается и перестаёт заметно расти или убывать. На больших значениях x функция ведёт себя всё более похоже на константу.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055500" y="2352563"/>
            <a:ext cx="2728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2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дробно-рациональных выражений наличие горизонтальной асимптоты удобно определять по степеням числителя и знаменателя, а также по отношению их старших коэффициентов. Это часто быстрее прямого вычисления предела.
</a:t>
            </a:r>
            <a:endParaRPr lang="en-US" sz="13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горизонтальной асимптоты для дробно-рациональной функции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y=(2x+1)/(x−3) при x→∞ и x→−∞ отношение старших членов даёт предел 2. Значит, горизонтальная асимптота задаётся уравнением y=2.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не 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может пересекать прямую y=2, но это не отменяет асимптоту. Важен не отдельный участок кривой, а её поведение при больших значениях аргумента.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характер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горизонтальная асимптота описывает не одну точку, а предельный режим всей функции. Чем дальше по оси x, тем ближе значения к уровню 2.
</a:t>
            </a:r>
            <a:endParaRPr lang="en-US" sz="13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степеней числителя и знаменателя с горизонтальной асимптотой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степеней многочленов можно заранее понять тип асимптоты и не вычислять пределы для каждого случая отдельно.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«ниже» знаменателя, асимптота нулевая; при равных степенях она определяется старшими коэффициентами; при разнице в одну степень чаще возникает наклонная.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рациональных функций из школьного курса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асимптота: когда график приближается к прямой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приближение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асимптота имеет вид y = kx + b, где k ≠ 0. Она показывает, что на больших значениях x график ведёт себя почти как прямая.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через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f(x) − (kx + b) стремится к нулю при x→∞ или x→−∞, то прямая является наклонной асимптотой функции.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наклонная асимптота чаще всего появляется у рациональных функций и находится делением многочленов с остатком, после чего выделяется линейная часть.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асимптот функции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проверок: от области определения к пределам и уравнению асимптоты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068" y="1563054"/>
            <a:ext cx="470400" cy="37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3737" y="2695889"/>
            <a:ext cx="437063" cy="49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10084"/>
            <a:ext cx="470400" cy="47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 — строгая основа определения асимптот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вертикальной асимптоты рассматривают односторонние пределы около точки разрыва. Если значение функции уходит в плюс или минус бесконечность, прямая x = a действительно задаёт асимптоту.
</a:t>
            </a:r>
            <a:endParaRPr lang="en-US" sz="12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 бесконечности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асимптоты выявляют через предел при x→∞ или x→−∞. Конечное число в ответе означает, что график стабилизируется около постоянного уровня и всё ближе к нему подходит.
</a:t>
            </a:r>
            <a:endParaRPr lang="en-US" sz="12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приближение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наклонной асимптоты проверяют, стремится ли разность f(x) − (kx + b) к нулю. Именно предел делает утверждение о приближении точным, а не только визуально заметным.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поиска разных видов асимптот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асимптоты определяется не по внешнему виду графика, а по предельному поведению функции и структуре её выражения.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асимптоты есть своё условие и свой удобный приём проверки. Таблица помогает быстро выбрать правильный способ вычисления.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анализа, тема «Пределы и исследование функций»
</a:t>
            </a:r>
            <a:endParaRPr lang="en-US" sz="7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асимптот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знаменателя — не всегда асимптота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имеют общий множитель, после сокращения может остаться устранимая точка разрыва. Поэтому сначала проверяют, исчезает ли причина обращения знаменателя в ноль.
</a:t>
            </a:r>
            <a:endParaRPr lang="en-US" sz="1021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допустимо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может пересекать асимптоту, и это не противоречит её существованию. Асимптота описывает поведение функции на бесконечности или около разрыва, а не запрет на пересечения.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судят по нескольким точкам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и наклонные асимптоты связаны с поведением при больших x, поэтому их нельзя надёжно определить по одной-двум точкам таблицы значений или по эскизу.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догадка ненадёжна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выражениях легко ошибиться, если ориентироваться только на форму графика. Правильный вывод требует вычисления пределов, иначе можно принять временное сближение за настоящую асимптоту.
</a:t>
            </a:r>
            <a:endParaRPr lang="en-US" sz="10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у разных классов функций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дробей из многочленов асимптоты встречаются чаще всего. Их вид зависит от степеней числителя и знаменателя, поэтому здесь особенно полезны пределы и деление многочленов.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3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логарифмической функции вертикальная асимптота обычно проходит по границе области определения, чаще всего по прямой x = 0, если аргумент должен быть положительным.
</a:t>
            </a:r>
            <a:endParaRPr lang="en-US" sz="1160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Показательная функция при росте аргумента часто приближается к горизонтальной прямой y = 0. Это показывает, что значения уменьшаются, но не пересекают нулевой уровень в пределе.
</a:t>
            </a:r>
            <a:endParaRPr lang="en-US" sz="1112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корневых функций асимптоты появляются не всегда, а зависят от сдвигов, дробных преобразований и ограничения области определения. Поэтому каждый пример нужно исследовать отдельно.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Предельное поведение трёх функций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шкале видна разница в темпах изменения: одна функция убывает к нулю, другая растёт медленно, а третья стремится к границе области определения.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отражают не только форму графика, но и характер роста функции: затухание, стабилизацию или приближение к границе определения.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стандартным значениям функций 1/x, 2^(-x) и ln(x)
</a:t>
            </a:r>
            <a:endParaRPr lang="en-US" sz="7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6483" y="1784202"/>
            <a:ext cx="3276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8283" y="1792602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асимптоты нужны на практике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Эскиз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позволяют быстро понять общий вид функции без длинной таблицы значений. Уже по ним можно определить, где график стремится вверх, вниз или к постоянному уровню.
</a:t>
            </a:r>
            <a:endParaRPr lang="en-US" sz="1385" dirty="0"/>
          </a:p>
        </p:txBody>
      </p:sp>
      <p:sp>
        <p:nvSpPr>
          <p:cNvPr id="15" name="Text 3"/>
          <p:cNvSpPr txBox="1"/>
          <p:nvPr/>
        </p:nvSpPr>
        <p:spPr>
          <a:xfrm>
            <a:off x="31968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асимптотическое поведение связано с предельными режимами и насыщением процессов. Это помогает понимать, как система ведёт себя при очень больших или очень малых значениях аргумента.
</a:t>
            </a:r>
            <a:endParaRPr lang="en-US" sz="1243" dirty="0"/>
          </a:p>
        </p:txBody>
      </p:sp>
      <p:sp>
        <p:nvSpPr>
          <p:cNvPr id="16" name="Text 4"/>
          <p:cNvSpPr txBox="1"/>
          <p:nvPr/>
        </p:nvSpPr>
        <p:spPr>
          <a:xfrm>
            <a:off x="6033600" y="2495450"/>
            <a:ext cx="27504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38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и задачах школьного уровня асимптоты помогают оценивать пределы роста и убывания. Это ускоряет анализ функции и делает выводы точнее, особенно при исследовании моделей.
</a:t>
            </a:r>
            <a:endParaRPr lang="en-US" sz="12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асимптоты помогают строить график функции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исследования: от области определения к итоговому эскизу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делают исследование функции наглядным и точным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связывают пределы с графиком и позволяют увидеть, как функция ведёт себя на бесконечности и около разрывов. Это делает анализ быстрее, строже и значительно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2026-05-30T06:03:34Z</dcterms:created>
  <dcterms:modified xsi:type="dcterms:W3CDTF">2026-05-30T06:03:34Z</dcterms:modified>
</cp:coreProperties>
</file>