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доказательства эволюции живой природы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жизни объясняется длительной эволюцией, подтверждённой многими науками.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взгляды прошли путь от Линнея и Ламарка до Дарвина и современной синтетической теории, создав фундамент биологических наук.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эволюционных идей и их значение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как ключ к пониманию эволюции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Фоссилии трилобитов — свидетели древних морей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Трилобиты, населяющие палеозойские моря, оставили богатые отпечатки, демонстрирующие древность и разнообразие жизни. Их останки служат основой для выявления этапов эволюционного развития в морских экосистемах.
</a:t>
            </a:r>
            <a:endParaRPr lang="en-US" sz="881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мезозойской эры: сложность и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Скелеты динозавров раскрывают широкое видовое разнообразие мезозойского периода и показывают адаптации к различным средам. Изучение формы костей помогает понять пути их эволюционного преобразования.
</a:t>
            </a:r>
            <a:endParaRPr lang="en-US" sz="835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— переход от рептилий к птицам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Находка археоптерикса с признаками и перьев, и рептилий доказывает наличие переходных видов, иллюстрируя постепенность эволюционных изменений от пресмыкающихся к птицам.
</a:t>
            </a:r>
            <a:endParaRPr lang="en-US" sz="9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и палеонтологические исследования,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находки иллюстрируют постепенный рост сложности жизни на Земле в течение миллиардов лет.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подчеркивают длительность и непрерывность эволюционных процессов, охватывающую все основные группы организмов.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шкала эволюции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 — мосты между видами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Ихтиостега: от рыб к земноводным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Обнаружена форма с изменениями в конечностях и дыхательной системе, что отражает переход к жизни на суше. Ее строение объединяет черты водных и наземных животных.
</a:t>
            </a:r>
            <a:endParaRPr lang="en-US" sz="943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Птерозавры — первые летающие позвоночные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класс рептилий демонстрирует адаптации к полёту, например, изменённые конечности и лёгкие кости, что служит примером эволюционного освоения воздушной среды.
</a:t>
            </a:r>
            <a:endParaRPr lang="en-US" sz="946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— птица с чертами рептилий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совмещает перья и кости рептилий, подтверждая плавный переход от пресмыкающихся к птицам. Его морфология иллюстрирует эволюционные новшества в строении крыльев и костей.
</a:t>
            </a:r>
            <a:endParaRPr lang="en-US" sz="9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Гомология в строении передних конечностей позвоночных
</a:t>
            </a:r>
            <a:endParaRPr lang="en-US" sz="2371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Кит: ласты для эффективного плавания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конечности кита преобразованы в ласты, обеспечивающие манёвренность и скорость в воде, сохраняя базовый костный план плеча, предплечья и кисти.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Птица: крыло как инструмент полёта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 птицы построено на тех же костях, что и рука человека, но видоизменено для создания подъёмной силы и маневренности в воздухе, демонстрируя эволюционную адаптацию.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Человек: рука для тонких манипуляций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человеческой руки позволяет выполнять сложные движения и манипуляции предметами, сохраняя костный каркас, общий для всех млекопитающих позвоночных.
</a:t>
            </a:r>
            <a:endParaRPr lang="en-US" sz="99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8815" y="1394038"/>
            <a:ext cx="5106370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костьвая структура свидетельствует о наследовании от общего предка и дивергентном развитии конечностей.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исследования, 2022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элементарные кости плеча и конечностей у разных позвоночных, показывая их общую основу несмотря на функциональные различия.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структуры передних конечностей позвоночных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Конвергентная эволюция проявляется в развитии похожих признаков у неродственных организмов под влиянием сходных условий среды. Примером служат крылья летучей мыши и насекомого, возникшие независимо друг от друга.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Аналогично, насекомоядные растения и ловушки у летучих мыш используют разные механизмы для захвата пищи. Сумчатый волк и волк Евразии демонстрируют морфологическое сходство без близкого родства.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10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Конвергентная эволюция: как независимость приводит к сходству
</a:t>
            </a:r>
            <a:endParaRPr lang="en-US" sz="2107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Эмбриологические сходства как отражение эволюции
</a:t>
            </a:r>
            <a:endParaRPr lang="en-US" sz="2572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Хвостовые структуры у эмбрионов позвоночных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 все позвоночные имеют хвост на эмбриональной стадии, что служит свидетельством общего происхождения и эволюционных связей между группами животных.
</a:t>
            </a:r>
            <a:endParaRPr lang="en-US" sz="941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Сомиты — сегменты тела в развитии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Сомиты формируют основу сегментации тела у эмбрионов рыб, птиц и млекопитающих, раскрывая схожие механизмы формирования тканей и органов в раннем развитии.
</a:t>
            </a:r>
            <a:endParaRPr lang="en-US" sz="985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Жаберные дуги — рудименты общего предка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ранних стадиях развития у позвоночных появляются жаберные дуги, показывающие общие черты происхождения. Эти структуры претерпевают дальнейшие изменения согласно виду.
</a:t>
            </a:r>
            <a:endParaRPr lang="en-US" sz="91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показывает 98–99% совпадение нуклеотидных последовательностей у человека и шимпанзе, подтверждая близкое эволюционное родство.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часы позволяют оценить время разделения видов на основании накопления нейтральных мутаций, а исследование псевдогенов выявляет эволюционное наследие.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Консервативные гены, например рибосомные белки, сохраняются у всех эукариот, отражая общие биохимические основы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доказательства эволюции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животные характеризуются общим строением: наличие позвоночника, пятипалой конечности и стандартизированным расположением внутренних органов, что свидетельствует о едином эволюционном происхождении.
</a:t>
            </a:r>
            <a:endParaRPr lang="en-US" sz="1058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аналогичных органов — крыло бабочки и птицы — показывает, что разные структуры могут выполнять сходные задачи, возникшие в результате приспособления к окружающей среде.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различных видов имеют схожую структуру и происхождение, несмотря на различия в функции, что указывает на общих предков и дивергентное развитие.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анатомии подтверждает эволюционные связи между видами, раскрывая закономерности формирования органов и их специализацию в процессе адаптации.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Сравнительно-анатомические доказательства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 летучей мыши и рука человека имеют одинаковую костную основу, отражая общее происхождение. Они адаптировались к разным функциям, но сохраняют единый строевой план.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Аналогичные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 летучей мыши и крыло бабочки структурно различны и развивались независимо. Их сходство обусловлено общей функциональной ролью — полётом — вопреки различию эволюционной истории.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и аналогичные органы: примеры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Рудиментарные органы — это структуры, утратившие прежнюю функцию, например, аппендикс у человека, который больше не участвует в пищеварении, но сохраняется как свидетельство эволюционного прошлого.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Остаточные тазовые кости у китообразных и рудиментарные зубы у лошадей демонстрируют этапы эволюционного перехода, подтверждая историческое изменение образа жизни и адаптацию вида.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Рудиментарные органы и их эволюционная роль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эмбриологии позвоночных, современные исследования (2020)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эмбрионов первых стадий указывает на единое происхождение. Поздние этапы отражают дифференциацию и специфику развития каждого класса.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эмбриональные признаки свидетельствуют о близком родстве, подтверждая эволюционную консервативность ранних процессов развития.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Эмбриологические доказательства эволюции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Биогеографические доказательства эволюции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вьюрки Дарвина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популяции вьюрков адаптировались к разным пищевым ресурсам Галапагосских островов, что проявляется в разнообразии клювов. Эти различия служат примером эволюции через географическую изоляцию.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австралийских сумчатых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 животные Австралии развивались независимо от плацентарных млекопитающих, демонстрируя примеры конвергентной эволюции, несмотря на географическую отдалённость и отдельное происхождение.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и видообразование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экосистемы и географические преграды способствуют появлению эндемичных видов с уникальными адаптациями, подтверждая роль биогеографии в эволюционном процессе.
</a:t>
            </a:r>
            <a:endParaRPr lang="en-US" sz="9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окраски березовой пяденицы в Англии в период индустриализации наглядно демонстрируют действие естественного отбора под влиянием экологических факторов.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устойчивости бактерий к антибиотикам связано с интенсивным использованием медицинских препаратов, что иллюстрирует быстрые адаптации и эволюционные изменения в микроорганизмах.
</a:t>
            </a:r>
            <a:endParaRPr lang="en-US" sz="1044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наблюдения подтверждают, что эволюционные процессы продолжаются, приводя к изменению генетического состава популяций и адаптациям к новым условиям среды.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Наблюдаемые эволюционные процессы в современности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эволюцию через искусственный отбор
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пород собак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Человечество вывело свыше четырёхсот различных пород собак, направленно отбирая желаемые признаки. Это пример быстрого генетического изменения под контролем человека и формирования новых форм.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сортообразований пшеницы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сотни сортов пшеницы адаптированы под разные климатические зоны. Искусственный отбор позволил повысить урожайность и сопротивляемость растений к неблагоприятным условиям.
</a:t>
            </a:r>
            <a:endParaRPr lang="en-US" sz="9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изоляции дрозофил на Гавайях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породила условия для появления новых видов дрозофил с уникальными морфологическими чертами.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расхождение бурундуков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Разделённые природными барьерами популяции бурундуков начали формировать генетические различия, шаги к возникновению новых видов.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популяций рыб в озёрах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гидрологических условий изолировали популяции, что способствовало их генетической дивергенции и потенциалу видообразования.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Конфирмация видообразования у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показали, что длительная географическая раздельность способствует формированию репродуктивных барьеров и появлению новых видов.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наблюдения видообразования в изоляции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с момента опубликования теории Дарвина подтверждают её фундамент и актуальность в биологической науке.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анализ эволюционной биологии, 2023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1859 года, когда Дарвин представил теорию естественного отбора, накоплено огромное количество подтверждающих исследований из разных областей биологии.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033" y="655050"/>
            <a:ext cx="3629106" cy="3799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2038875"/>
            <a:ext cx="41499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— ключ к пониманию живого мира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анализ доказательств подтверждает эволюцию как фундаментальную научную теорию, которая обеспечивает развитие медицины, биотехнологии и охрану биоразнообразия в современном мире.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2026-05-10T04:18:20Z</dcterms:created>
  <dcterms:modified xsi:type="dcterms:W3CDTF">2026-05-10T04:18:20Z</dcterms:modified>
</cp:coreProperties>
</file>