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школьного образования Британии и России: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школы Британии и России: структура, программы, традиции и школьная жизнь.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и развитие школьных систем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системы Британии и России сложились под влиянием исторических и культурных особенностей: британская — через частные элитные школы, российская — благодаря государственным реформам и массовому образованию.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школьного образования в Великобритании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образование включает начальный этап с 5 до 11 лет, формирующий базовые навыки и знания у детей.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школа (11–16 лет) даёт общее образование с углублённым изучением ключевых предметов и подготовкой к экзаменам GCSE.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заведения в Британии бывают государственными, частными и интернатами, что влияет на особенности обучения и традиции.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16 до 18 лет ученики проходят подготовку к A-levels — специализированные экзамены для поступления в университеты.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школьного образования в России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школа с 15 до 18 лет готовит к итоговому экзамену ЕГЭ, который необходим для поступления в высшие учебные заведения.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школа длится с 11 до 15 лет и завершается сдачей обязательного экзамена ОГЭ, определяющего переход к следующему этапу.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школа охватывает образовательный период с 7 до 11 лет, где формируются основные литературные и математические навыки.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учебного процесса в Британии и России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идут с 9:00 до 15:30, с продолжительными переменами и разнообразными внеклассными мероприятиями. Акцент делается на баланс между учёбой и активностями, создавая комфортную среду для учащихся.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день в британской школе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часто начинаются в 8:00 и могут длиться до 17:00 с короткими переменами. Основное внимание уделяется учёбе, дополнительные кружки встречаются реже и обычно не входят в обязательную программу.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российских школьников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 перечень обязательных дисциплин в начальных и средних школах обеих стран, отражающий различия в учебных нагрузках и акцентах.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программа включает больше обязательных предметов, подчёркивая важность культуры и истории.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учебные программы Великобритании и России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обязательных предметов в Бритайской и Российской школьной программах
</a:t>
            </a:r>
            <a:endParaRPr lang="en-US" sz="36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Министерства образования Великобритании и России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сдачи ключевых этапных экзаменов в британской системе.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учащиеся сдают экзамены GCSE в 16 лет и A-levels в 18, что напрямую влияет на их университетское поступление.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и 18 лет
</a:t>
            </a:r>
            <a:endParaRPr lang="en-US" sz="60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образования в Британии происходит раньше, но российские школьники учатся дольше, завершив обучение в среднем к 17–18 годам.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 длительности указывает на разные подходы к возрасту начала и завершения обязательной школы.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обязательного школьного обучения
</a:t>
            </a:r>
            <a:endParaRPr lang="en-US" sz="3704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образовательных ведомств обеих стран (2023)
</a:t>
            </a:r>
            <a:endParaRPr lang="en-US" sz="11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строгий дресс-код требует пиджаков с эмблемами, галстуков и белых рубашек, что подчёркивает формальность и дисциплину учебного процесса.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форма менее обязательна, часто присутствует лишь частично; предпочтение отдаётся удобной и сдержанной одежде, что отражает более гибкий подход к внешнему виду учеников.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школьной формы и внешнего вида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переходы между ступенями и экзаменационные точки в обеих системах.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школьного образования в Великобритании и России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британских школах домшние задания часто строятся вокруг исследований и проектов, что развивает самостоятельность и умение работать в группе, поощряя творческий подход к решению задач.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время выполнения заданий в Британии составляет около часа, тогда как российские школьники тратят от одного до трёх часов в день, что отражает различия в требованиях к обучению.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домашние задания обычно письменные, состоят из множества упражнений и тестов, при этом тщательно контролируется объем и качество их выполнения в рамках учебной программы.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задание: задачи и масштабы в Британии и России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838" y="2131725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31721"/>
            <a:ext cx="468000" cy="37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Внеклассная деятельность — спорт, кружки, творчество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Британии популярны федерации по футболу, регби, крикету, в России — футбольные и волейбольные кружки активно развиваются в рамках школьных программ.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секции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школы имеют театральные кружки и хоры, в России также развиты музыкальные группы и хоровое пение как часть творческих занятий.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и музыкальные коллективы
</a:t>
            </a:r>
            <a:endParaRPr lang="en-US" sz="1345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Британии популярны научные объединения и программирование, в России эти направления развиваются, однако зачастую требуют дополнительного финансирования и поддержки.
</a:t>
            </a:r>
            <a:endParaRPr lang="en-US" sz="1187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технические кружки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Британии учитель выступает как наставник, стимулирующий критическое мышление и самостоятельность, создавая открытый диалог с учениками для развития личных качеств.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российских школах акцент ставится на усвоение учебного материала и подготовку к экзаменам, что отражает системный и структурированный стиль преподавания.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педагоги чаще применяют интерактивные подходы, поощряя вопросы и обсуждения, что способствует углубленному пониманию материала.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традиционно учитель занимает более строгую позицию авторитета, уделяя внимание контролю дисциплины и передаче знаний через лекционные методы обучения.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учителя: наставник или авторитет?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851896"/>
            <a:ext cx="4535700" cy="21544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каникулы: продолжительность и распределение
</a:t>
            </a:r>
            <a:endParaRPr lang="en-US" sz="3663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длительности основных каникул в Великобритании и России. Разнообразие в весенних и зимних перерывах подчёркивает культурные особенности обеих стран.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каникулы в России значительно длиннее, что даёт больше времени на отдых, тогда как британские каникулы равномерно распределены по году.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образовательные ведомства Великобритании и России,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инфраструктура: современные возможности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британских школ оснащены лабораториями и библиотеками с высоким уровнем технологий. Ученики имеют доступ к интерактивным материалам, что способствует углублённому изучению предметов и развитию навыков исследования.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лаборатории и библиотеки в британских школах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современные школы встречаются чаще в крупных городах, где есть компьютерные классы и спортивные залы. В сельской местности инфраструктура может быть скромнее, что ограничивает возможности для учебы и занятий спортом.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 российском школьном оборудовании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организации поддержки отражают разные модели социальной помощи и образовательных приоритетов в двух странах.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главным помощником для ученика является классный руководитель, который следит за учебой и поведением, но специализированные службы бывают доступны не во всех школах.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британских школах действует служба поддержки, включающая школьных психологов и тьюторов, помогающих в адаптации и решении личных и учебных проблем.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учеников: помощь и ресурсы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Инклюзивное образование и особые потребности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Британии создана нормативная база, обеспечивающая интеграцию детей с особыми образовательными потребностями. Для них разработаны специальные программы и оборудованы классы, а тьюторы оказывают индивидуальную поддержку.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инклюзивного обучения в Великобритании
</a:t>
            </a:r>
            <a:endParaRPr lang="en-US" sz="1495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появляются инклюзивные классы и коррекционные школы для поддержки учащихся с ОСОБ, однако ресурсы и число специалистов ограничены, что создаёт сложности и требует дальнейшего развития системы.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инклюзии и коррекционных программ в России
</a:t>
            </a:r>
            <a:endParaRPr lang="en-US" sz="14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учащихся в государственных школах обеих стран очень высока, что отражает приоритет государственной системы образования и ее доступность.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показателей указывает на устойчивую роль государственных учреждений в образовательной системе обеих стран.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 частные школы: доли учеников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Минобразования Великобритании и России, 2023
</a:t>
            </a:r>
            <a:endParaRPr lang="en-US" sz="11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популярны спортивные мероприятия, выпускные балы и собрания, посвящённые национальным или королевским событиям, что формирует чувство общности и традиций.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школы отмечают «Первый звонок», «Последний звонок» и проводят торжественные линейки и тематические классные часы, поддерживая культурные и образовательные ценности.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традиции и праздники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 российская школьные системы имеют уникальные особенности, которые отражают их исторический и культурный контекст. Понимание этих различий способствует международному обмену опытом и улучшению образовательных практик.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и значение образовательных различий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2026-05-07T00:40:12Z</dcterms:created>
  <dcterms:modified xsi:type="dcterms:W3CDTF">2026-05-07T00:40:12Z</dcterms:modified>
</cp:coreProperties>
</file>