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1440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2181226"/>
            <a:ext cx="3837900" cy="16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прогресс изменил жизнь, ускорил мир и создал новые вызовы.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1216326"/>
            <a:ext cx="75969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техника XX — начала XXI века: как менялся мир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1654" y="1014475"/>
            <a:ext cx="3709442" cy="311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государственные инвестиции и потребности экономики превратили науку в стратегический ресурс. К началу XXI века знания, технологии и информация стали главным источником развития обществ и конкуренции между странами.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XX век стал эпохой научного рывка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как фундамент технологической революции
</a:t>
            </a:r>
            <a:endParaRPr lang="en-US" sz="2285" dirty="0"/>
          </a:p>
        </p:txBody>
      </p:sp>
      <p:sp>
        <p:nvSpPr>
          <p:cNvPr id="11" name="Text 2"/>
          <p:cNvSpPr txBox="1"/>
          <p:nvPr/>
        </p:nvSpPr>
        <p:spPr>
          <a:xfrm>
            <a:off x="1128043" y="1824113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представления о мире
</a:t>
            </a:r>
            <a:pPr algn="l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Квантовая механика и теория относительности радикально изменили понимание материи, энергии, времени и пространства, заложив теоретическую основу многих технологий XX века.
</a:t>
            </a:r>
            <a:endParaRPr lang="en-US" sz="909" dirty="0"/>
          </a:p>
        </p:txBody>
      </p:sp>
      <p:sp>
        <p:nvSpPr>
          <p:cNvPr id="12" name="Text 3"/>
          <p:cNvSpPr txBox="1"/>
          <p:nvPr/>
        </p:nvSpPr>
        <p:spPr>
          <a:xfrm>
            <a:off x="1090775" y="3143596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революция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полупроводников позволило создать транзистор, интегральную схему и микропроцессор — элементы, без которых невозможны современные компьютеры и цифровая техника.
</a:t>
            </a:r>
            <a:endParaRPr lang="en-US" sz="909" dirty="0"/>
          </a:p>
        </p:txBody>
      </p:sp>
      <p:sp>
        <p:nvSpPr>
          <p:cNvPr id="13" name="Text 4"/>
          <p:cNvSpPr txBox="1"/>
          <p:nvPr/>
        </p:nvSpPr>
        <p:spPr>
          <a:xfrm>
            <a:off x="4698195" y="1587749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эпоха
</a:t>
            </a:r>
            <a:pPr algn="l" indent="0" marL="0">
              <a:lnSpc>
                <a:spcPct val="115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ядра привели одновременно к атомной энергетике и атомному оружию, показав, что научное открытие может служить и прогрессу, и разрушению.
</a:t>
            </a:r>
            <a:endParaRPr lang="en-US" sz="1010" dirty="0"/>
          </a:p>
        </p:txBody>
      </p:sp>
      <p:sp>
        <p:nvSpPr>
          <p:cNvPr id="14" name="Text 5"/>
          <p:cNvSpPr txBox="1"/>
          <p:nvPr/>
        </p:nvSpPr>
        <p:spPr>
          <a:xfrm>
            <a:off x="5150472" y="2616280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инструменты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Лазеры, сверхпроводимость и спектроскопия расширили возможности связи, медицины, промышленности и точного эксперимента, ускорив внедрение научных идей в практику.
</a:t>
            </a:r>
            <a:endParaRPr lang="en-US" sz="913" dirty="0"/>
          </a:p>
        </p:txBody>
      </p:sp>
      <p:sp>
        <p:nvSpPr>
          <p:cNvPr id="15" name="Text 6"/>
          <p:cNvSpPr txBox="1"/>
          <p:nvPr/>
        </p:nvSpPr>
        <p:spPr>
          <a:xfrm>
            <a:off x="4386456" y="3590545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как технология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перестала быть только теоретической дисциплиной: её открытия быстро превращались в приборы, материалы и системы, меняющие повседневную жизнь и производство.
</a:t>
            </a:r>
            <a:endParaRPr lang="en-US" sz="90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технологические вехи XX — начала XXI века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событие не просто решало частную задачу, а открывало новый уровень связи, вычислений и доступа к информации.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показывает переход от единичных изобретений к единой цифровой среде и массовой мобильной коммуникации.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истории и обществознания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931" y="994400"/>
            <a:ext cx="3153937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космоса и его практическое значение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42586" y="1457075"/>
            <a:ext cx="4001649" cy="570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космической эры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«Спутника-1» в 1957 году доказал возможность выхода человечества в космос и стал символом новой научно-технической эпохи.
</a:t>
            </a:r>
            <a:endParaRPr lang="en-US" sz="843" dirty="0"/>
          </a:p>
        </p:txBody>
      </p:sp>
      <p:sp>
        <p:nvSpPr>
          <p:cNvPr id="15" name="Text 3"/>
          <p:cNvSpPr txBox="1"/>
          <p:nvPr/>
        </p:nvSpPr>
        <p:spPr>
          <a:xfrm>
            <a:off x="693270" y="2068200"/>
            <a:ext cx="4001649" cy="570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1961 году Юрий Гагарин совершил первый орбитальный полёт, открыв путь пилотируемой космонавтике и укрепив престиж науки как национального проекта.
</a:t>
            </a:r>
            <a:endParaRPr lang="en-US" sz="843" dirty="0"/>
          </a:p>
        </p:txBody>
      </p:sp>
      <p:sp>
        <p:nvSpPr>
          <p:cNvPr id="16" name="Text 4"/>
          <p:cNvSpPr txBox="1"/>
          <p:nvPr/>
        </p:nvSpPr>
        <p:spPr>
          <a:xfrm>
            <a:off x="675314" y="2687025"/>
            <a:ext cx="3982465" cy="570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Лунная высадка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«Аполлон» в 1969 году показала, что человек способен достигать других небесных тел, а крупные программы требуют кооперации науки, техники и управления.
</a:t>
            </a:r>
            <a:endParaRPr lang="en-US" sz="843" dirty="0"/>
          </a:p>
        </p:txBody>
      </p:sp>
      <p:sp>
        <p:nvSpPr>
          <p:cNvPr id="17" name="Text 5"/>
          <p:cNvSpPr txBox="1"/>
          <p:nvPr/>
        </p:nvSpPr>
        <p:spPr>
          <a:xfrm>
            <a:off x="831889" y="3302500"/>
            <a:ext cx="3982465" cy="570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Земли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технологии дали спутниковую связь, навигацию, прогноз погоды и дистанционное зондирование, став незаметной, но важной частью современной инфраструктуры.
</a:t>
            </a:r>
            <a:endParaRPr lang="en-US" sz="843" dirty="0"/>
          </a:p>
        </p:txBody>
      </p:sp>
      <p:sp>
        <p:nvSpPr>
          <p:cNvPr id="18" name="Text 6"/>
          <p:cNvSpPr txBox="1"/>
          <p:nvPr/>
        </p:nvSpPr>
        <p:spPr>
          <a:xfrm>
            <a:off x="704533" y="3917962"/>
            <a:ext cx="3982465" cy="570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 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ракетной техники ускорило создание лёгких и прочных материалов, точной электроники и систем управления, применяемых не только в космосе, но и в промышленности.
</a:t>
            </a:r>
            <a:endParaRPr lang="en-US" sz="8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Атомная энергия: достижения и опасности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Военно-стратегический перелом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ядерного оружия изменило международные отношения: равновесие сил стало зависеть от ядерного потенциала, а риск глобального конфликта — значительно выше.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нового масштаба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Атомные электростанции стали источником огромных объёмов электроэнергии для городов и промышленности, особенно там, где требовались стабильные и мощные энергосистемы.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аварий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Чернобыльская катастрофа 1986 года и авария на Фукусиме в 2011 году показали, что даже высокие технологии не исключают тяжёлых последствий ошибок и природных угроз.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атомной энергетики требует строгих стандартов, международного контроля, профессиональной подготовки и культуры ответственности на всех этапах работы.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91302"/>
            <a:ext cx="3377400" cy="14651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направления научно-технического развития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направления XX — начала XXI века показывают, как разные науки и технологии взаимно усиливали друг друга.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шел не по отдельным линиям: открытия в одной области быстро меняли сразу несколько сфер жизни.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истории и обществознания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70 лет
</a:t>
            </a:r>
            <a:endParaRPr lang="en-US" sz="6588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XXI века средняя продолжительность жизни в мире превысила этот рубеж.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вакцин, антибиотиков, диагностики и хирургии существенно снизило смертность и сделало медицину одной из главных сил повышения качества жизни.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Всемирный банк, обобщённые демографические данные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цифровизации и доступности интернета
</a:t>
            </a:r>
            <a:endParaRPr lang="en-US" sz="2616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связан не только с сетью, но и с распространением смартфонов, мобильной связи, персональных компьютеров и облачных сервисов.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из дополнительной опции превратилась в базовое условие учёбы, работы, торговли и общения.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ITU, World Bank; оценочные глобальные показатели доступа к интернету
</a:t>
            </a:r>
            <a:endParaRPr lang="en-US" sz="7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Всемирная паутина как основа глобальной связи
</a:t>
            </a:r>
            <a:endParaRPr lang="en-US" sz="2285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сетевые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ARPANET стала ранним прототипом компьютерной сети, показав, что удалённые машины могут обмениваться данными быстро и надёжно.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паутина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Предложенная Тимом Бернерсом-Ли в 1989 году, она сделала интернет удобным для массового пользователя благодаря страницам, ссылкам и единому принципу навигации.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коммуникация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почта, поисковые системы, социальные сети и видеоплатформы изменили способы общения, обучения и получения новостей, сократив расстояние между людьми.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информационное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объединил граждан, компании и учреждения в единую среду, где знания, услуги и деловые процессы стали доступны почти мгновенно.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открытия к технологии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научная идея проходит путь от лаборатории до массового применения через разработку, испытания, производство и регулирование.
</a:t>
            </a:r>
            <a:endParaRPr lang="en-US" sz="75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856" y="1648250"/>
            <a:ext cx="725288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95344" y="1648250"/>
            <a:ext cx="932513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2294" y="1648250"/>
            <a:ext cx="932513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53819" y="1648250"/>
            <a:ext cx="932513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70769" y="1648250"/>
            <a:ext cx="932513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 создание новых материалов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веществ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Органический синтез и катализ сделали возможным создание большого числа новых соединений, включая лекарства, удобрения и топливо. Химия стала связующим звеном между исследованием молекул и промышленным производством.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завод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особенно тесно связала лабораторию и завод: открытия быстро переходили в промышленность, меняя масштабы выпуска и ассортимент продукции. Именно поэтому химическая отрасль стала важной частью индустриального роста.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 техники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Композиты, сверхлёгкие сплавы и специальная керамика обеспечили развитие авиации и космической отрасли. Их ценили за прочность, устойчивость к нагреву и возможность снижать вес конструкций.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 здоровье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Фармацевтика опирается на химические методы при создании лекарств и технологий их очистки. Благодаря этому ускорились производство препаратов, разработка средств диагностики и улучшение качества медицинской помощи.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Полимеры и пластмассы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Полимеры и пластмассы изменили упаковку, быт и технику: они стали лёгкими, прочными и дешёвыми в изготовлении. Эти материалы широко применяются в электронике, медицине и повседневных товарах.
</a:t>
            </a:r>
            <a:endParaRPr lang="en-US" sz="8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Биология, генетика и биотехнологии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450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структуры ДНК стало основой молекулярной биологии и современного понимания наследственности.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2758203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Развились методы генной инженерии, ПЦР-диагностики и секвенирования, позволившие точнее изучать геном.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4672532" y="2480110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начали активно применяться в сельском хозяйстве, медицине, фармацевтике и криминалистике.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586851" y="2478405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XXI века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генов усилило возможности лечения, но одновременно обострило споры об этических границах вмешательства.
</a:t>
            </a:r>
            <a:endParaRPr lang="en-US" sz="92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научные достижения изменили повседневную жизнь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влияние науки распределилось почти по всем сторонам жизни человека — от лечения и общения до перемещения, работы и защиты.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изменила не отдельные отрасли, а повседневный уклад: она одновременно повысила удобство, скорость и уровень безопасности.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истории и обществознания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сокращение расстояний в современном мире
</a:t>
            </a:r>
            <a:endParaRPr lang="en-US" sz="2285" dirty="0"/>
          </a:p>
        </p:txBody>
      </p:sp>
      <p:sp>
        <p:nvSpPr>
          <p:cNvPr id="10" name="Text 2"/>
          <p:cNvSpPr txBox="1"/>
          <p:nvPr/>
        </p:nvSpPr>
        <p:spPr>
          <a:xfrm>
            <a:off x="1081287" y="1613250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между континентами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Реактивная авиация и высокоскоростные поезда резко сократили время поездок, сделав дальние перемещения доступнее для людей, бизнеса и международного обмена.
</a:t>
            </a:r>
            <a:endParaRPr lang="en-US" sz="1073" dirty="0"/>
          </a:p>
        </p:txBody>
      </p:sp>
      <p:sp>
        <p:nvSpPr>
          <p:cNvPr id="11" name="Text 3"/>
          <p:cNvSpPr txBox="1"/>
          <p:nvPr/>
        </p:nvSpPr>
        <p:spPr>
          <a:xfrm>
            <a:off x="1126595" y="2918066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под автомобиль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автомобилизация изменила планировку городов: выросла роль дорог, развязок, парковок, аэропортов и логистических центров, а пространство стало более ориентированным на транспорт.
</a:t>
            </a:r>
            <a:endParaRPr lang="en-US" sz="1073" dirty="0"/>
          </a:p>
        </p:txBody>
      </p:sp>
      <p:sp>
        <p:nvSpPr>
          <p:cNvPr id="12" name="Text 4"/>
          <p:cNvSpPr txBox="1"/>
          <p:nvPr/>
        </p:nvSpPr>
        <p:spPr>
          <a:xfrm>
            <a:off x="5033611" y="1613262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Контейнерные перевозки и развитие грузового транспорта упростили движение товаров, снизили издержки и превратили мировую торговлю в непрерывную сеть поставок.
</a:t>
            </a:r>
            <a:endParaRPr lang="en-US" sz="1073" dirty="0"/>
          </a:p>
        </p:txBody>
      </p:sp>
      <p:sp>
        <p:nvSpPr>
          <p:cNvPr id="13" name="Text 5"/>
          <p:cNvSpPr txBox="1"/>
          <p:nvPr/>
        </p:nvSpPr>
        <p:spPr>
          <a:xfrm>
            <a:off x="4984849" y="2993657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навигация сделала маршруты точнее, а передвижение — предсказуемее. Это повысило эффективность перевозок, доставки и координации работы в разных странах.
</a:t>
            </a:r>
            <a:endParaRPr lang="en-US" sz="10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25752"/>
            <a:ext cx="3377400" cy="14651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проблемы научно-технического прогресса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риски прогресса требуют не только технологий, но и международных правил, контроля безопасности и общественной ответственности.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прогресс даёт огромные возможности, но без регулирования создаёт угрозы, которые затрагивают безопасность, экологию и права человека.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данных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границы промышленного роста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индустриализации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промышленности ускорил загрязнение воздуха, воды и почв, а также увеличил выбросы парниковых газов. Экономический успех всё чаще рассматривался вместе с экологическими последствиями.
</a:t>
            </a:r>
            <a:endParaRPr lang="en-US" sz="951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XX века усилились природоохранные инициативы, появились международные организации и климатическая повестка. Экология стала частью общественной и политической дискуссии.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энергетические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панели, ветряные электростанции и очистные сооружения показали, что технологии могут уменьшать вред природе. Их задача — не остановить развитие, а сделать его устойчивым.
</a:t>
            </a:r>
            <a:endParaRPr lang="en-US" sz="951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и экономия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Энергосберегающие материалы и переработка отходов помогают снижать нагрузку на окружающую среду. Такие подходы меняют промышленность, городское хозяйство и повседневное потребление.
</a:t>
            </a:r>
            <a:endParaRPr lang="en-US" sz="95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начала XXI века: данные, сети и искусственный интеллект
</a:t>
            </a:r>
            <a:endParaRPr lang="en-US" sz="2181" dirty="0"/>
          </a:p>
        </p:txBody>
      </p:sp>
      <p:sp>
        <p:nvSpPr>
          <p:cNvPr id="11" name="Text 2"/>
          <p:cNvSpPr txBox="1"/>
          <p:nvPr/>
        </p:nvSpPr>
        <p:spPr>
          <a:xfrm>
            <a:off x="2441289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Машинное 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Модели, обучающиеся на данных, помогают распознавать образы, прогнозировать процессы и находить скрытые закономерности. Особенно быстро они развиваются в медицине, экономике и инженерии.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434671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Объёмы информации стали настолько велики, что для их анализа требуются специальные алгоритмы и вычислительные платформы. Это изменило сам способ научного поиска и принятия решений.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4418298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всё чаще ведутся совместно университетами, лабораториями и компаниями из разных стран. Наука становится сетевой, а обмен данными — обязательным условием продвижения вперёд.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6185142" y="1482850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с практикой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разработок быстрее переходят в образование, сервисы, медицину и промышленность. Наука всё заметнее влияет на ежедневные решения людей и работу организаций.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8082981" y="1482850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 и новые горизонты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интеллект, робототехника, квантовые технологии и биоинформатика формируют новую технологическую среду. Они расширяют возможности человека, но требуют ответственного применения.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открытия к переменам в жизни людей
</a:t>
            </a:r>
            <a:endParaRPr lang="en-US" sz="2889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научное открытие проходит путь до практики и меняет экономику, поведение и социальные нормы.
</a:t>
            </a:r>
            <a:endParaRPr lang="en-US" sz="104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 — начале XXI века наука стала не просто источником знаний, а силой, меняющей экономику, культуру и повседневную жизнь. Её будущее зависит от ответственности, сотрудничества и умения соединять прогресс с гуманизмом.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которая строит будущее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2026-06-01T06:17:58Z</dcterms:created>
  <dcterms:modified xsi:type="dcterms:W3CDTF">2026-06-01T06:17:58Z</dcterms:modified>
</cp:coreProperties>
</file>