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от древних славян к государству Русь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племён складывались города, князья и общая культура Руси в IX–XIII веках.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раннюю историю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история объясняет истоки городов, законов и письменности. Для шестиклассников важно понять, как складывалось Древнерусское государство: правление первых князей, крещение 988 года и развитие Киева с Новгородом.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работа историка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 летописи, договоры, княжеские уставы и берестяные грамоты. Благодаря текстам историки восстанавливают события, правила и повседневные сведения о людях и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Вещественные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украшения, орудия труда, остатки жилищ и храмов помогают представить, как жили, работали и воевали. По материалам и форме предметов учёные делают выводы о технологиях.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свидетельства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 предания передавались из поколения в поколение. Историки используют их осторожно, сопоставляя с другими данными, чтобы понять, какие события могли сохраниться в памяти народа.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изображения на предметах, схемы и памятники культуры дополняют письменные сведения. По ним изучают одежду, символы власти и представления людей о мире и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селились в лесах, на реках и в долинах Восточной Европы. Вода давала пищу, облегчала перевозки и служила природной защитой. Поэтому поселения часто располагались так, чтобы удобнее было жить и вести хозяйство.
</a:t>
            </a:r>
            <a:endParaRPr lang="en-US" sz="88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в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 обеспечивали общину основными продуктами. Дополняли рацион охота, рыболовство и бортничество. Одновременно развивались ремёсла: люди умели делать нужные предметы для дома и для защиты.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славяне: территория и занятия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восточные славяне: сравнение занятий и условий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хозяйства, реки работали как «магистрали»: по ним легче было перевозить товары и поддерживать связи между городами.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была обеспечена община хлебом, скотом и ремеслом, тем устойчивее она переживала трудные сезоны. Торговля и реки усиливали 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учебного курса по истории Древней Руси (терминология и общие выводы учебников, без точных статистик).
</a:t>
            </a:r>
            <a:endParaRPr lang="en-US" sz="8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и торговые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ранней Руси возникали у выгодных маршрутов, прежде всего на пути «из варяг в греки». Там сходились товары и люди, а вместе с ними — власть и 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Киев стали ключевыми городами: они контролировали речные дороги и сбор дани. Это позволяло устойчивее управлять землями и финансировать дружину.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росли ремёсла и рынки, развивались торговые связи с Византией, Скандинавией и степными соседями. Одновременно укреплялись княжеские порядки и строились христианские храмы.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Древнерусское государство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формирования государства вокруг центров власти и торговых путей (на основе тем ранней истории Руси).
</a:t>
            </a:r>
            <a:endParaRPr lang="en-US" sz="1131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в 882 году объединил Новгород и Киев и сделал Киев центром Руси. Это помогло связать разные земли общим управлением и системой власти.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продолжал сбор дани, но погиб во время похода к древлянам. Этот эпизод показывает, насколько рискованными были попытки ужесточать сборы.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Ольга упорядочила сбор дани и установила уроки и погосты. Благодаря более чётким правилам власть становилась понятнее для населения и управляемее для князя.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Святослав прославился военными походами и укреплением границ. Его действия помогали сохранять безопасность торговых направлений и контроль над территориями.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князья Руси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правители Руси и их дела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Кратко: годы правления и ключевые события, которые связаны с формированием власти и укреплением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последовательно решали разные задачи: объединение центров, организация сбора, управление и безопасность, а затем — религиозное обновление, связавшее Русь с Византией.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(учебные обобщения и хронологические сведения).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в 988 году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постепенно вошло в жизнь князей, горожан и части сельского населения. Вместе с новыми обрядами появились школы при церквях и распространились тексты, благодаря чему усилилась грамотность.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христианство по византийскому образцу и крестил Русь. Этот шаг укрепил связи с Византией и повлиял на развитие культуры — от храмов до книжной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после принятия христианства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ускорило переход от устных правил к более устойчивой книжной традиции: церковь становилась центром образования и записи знаний.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изменения затронули религию, управление и культуру: через храмы и книги укреплялись связи между городами и властью.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последствиях крещения Руси; значения на диаграмме даны условно (ориентир на наблюдаемые признаки).
</a:t>
            </a:r>
            <a:endParaRPr lang="en-US" sz="9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Древней Руси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жили в деревнях, строили дома из дерева и использовали печи. Заготовки на зиму делали заранее, чтобы пережить холода и сезонные трудности.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заготовки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пропитания оставалось земледелие: выращивали хлебные культуры и хранили урожай. Время посева и сборов определяло ритм года и хозяйственные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натуральных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в основном из льна, шерсти и меха. Выбор ткани зависел от погоды, доступных материалов и статуса семьи, который заметен по качеству вещей.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Города: ремесло и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было больше занятий: работали ремесленники, купцы, дружинники и служители при княжеском дворе. Здесь быстрее шли обмен товарами и появлялись новые навыки.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ремесла к торговле и развитию городов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экономического развития в ранней Руси: от производства к обмену и росту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Древней Руси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жизни важную роль играли устные рассказы, сказания и обряды. Со временем они дополнялись письменностью, благодаря чему знания стало легче сохранять и передавать.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усилилось значение образования: появились первые школы при церковных учреждениях и рукописные книги. Храмовая архитектура стала образцом для строительства и украшения городов.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соединяла местные традиции и влияние Византии. Это видно в иконописи и зодчестве, а также в памятниках вроде Софийских соборов в Киеве и Новгороде.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49067"/>
            <a:ext cx="3170700" cy="12449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памятники культуры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показывают, как религия, письменность и искусство формировали образ Древней Руси.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памятников дополняют друг друга: от летописей и грамот до архитектуры и изобразительного искусства, что говорит о богатстве культурной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Древней Руси (обзор памятников и источников).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власть, общество и обязанности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обществе дополнялось зависимостью друг от друга: производство обеспечивало людей, а власть и служба организовывали защиту и управление.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«каркас» общественной жизни: княжеская власть, военная защита, религиозное влияние и хозяйственная деятельность создавали общий порядок.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социальных слоёв по школьным материалам по истории Древней Руси; доли на диаграмме даны условно для наглядности.
</a:t>
            </a:r>
            <a:endParaRPr lang="en-US" sz="8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Руси от внешних врагов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строили крепости, тянули валы и укрепляли городские стены. Князья собирали дружины, организовывали оборону и действовали сообща там, где это было возможно.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кочевники нередко совершали набеги на русские земли, поэтому княжествам требовалась постоянная оборона. Войска и союзники помогали отражать угрозы и сохранять население.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единой Руси на княжества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 веку самостоятельных земель стало больше: разные княжества развивались по собственным правилам, а общие решения принимались всё труднее.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управление ослабевало, а центры богатства и власти усиливались локально, общий контроль над территорией переставал работать эффективно.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раздробленности по учебным объяснениям; значения на диаграмме даны условно для сопоставления факторов.
</a:t>
            </a:r>
            <a:endParaRPr lang="en-US" sz="8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и его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войска Батыя начали разорительные походы на русские земли. В городах происходили разрушения, а люди гибли или вынуждены были спасаться бегством.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Батыя разорили многие центры, включая Рязань, Владимир и Киев. Были нарушены ремесло и торговля, а княжества ослабли и менялась система управления.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1240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оказались под властью Золотой Орды и должны были платить дань. Период стал тяжёлым испытанием, повлияв на политическую жизнь и развитие регионов.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Русь: как складывалась единая страна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IX–XIII веках на восточнославянских землях оформилось Древнерусское государство: появились города, власть князей, письменность и христианская культура. Опыт князей, торговля, ремёсла и борьба с врагами стали основой дальнейшего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2026-05-12T17:37:27Z</dcterms:created>
  <dcterms:modified xsi:type="dcterms:W3CDTF">2026-05-12T17:37:27Z</dcterms:modified>
</cp:coreProperties>
</file>