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Eating Traditions: еда, культура и язык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как язык повседневного общения и культуры.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культурный код на уроках английского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питания помогает изучать лексику, сравнивать обычаи и обсуждать повседневную жизнь. В 11 классе она развивает умение читать, аргументировать, писать короткие тексты и говорить о семье, школе, путешествиях и международном общении.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8775" y="1294104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129118"/>
            <a:ext cx="450000" cy="36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питания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breakfast, lunch, dinner, snack и meal помогают точно описывать режим питания. Они позволяют говорить о привычках, расписании дня и различиях между лёгким перекусом и полноценным обедом.
</a:t>
            </a:r>
            <a:endParaRPr lang="en-US" sz="1196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spicy, sweet, salty, fresh, boiled, fried и baked делают описание более точным. Они помогают сравнивать блюда по вкусу, способу приготовления и степени полезности.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свойства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dish, ingredients, recipe и serve нужна для описания состава блюда и способа подачи. С её помощью легко рассказывать о любимой еде, домашних рецептах и национальной кухне.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и продукты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have a meal, set the table, eat out, home-cooked food, fast food и local cuisine полезны для разговоров о семейных традициях, кафе и повседневном выборе подростков.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 внешняя еда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food preferences помогает говорить о вкусах и привычках без упрощения. Она особенно полезна, когда нужно объяснить, почему человек выбирает определённые продукты или избегает других.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и выбор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повседневных приёмов пищи в разных странах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ритм дня, размер порций и состав блюд отражают образ жизни и культурные нормы.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отличаются временем, порциями и темпом еды; для сравнения удобно использовать more than, less than и as…as.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типичных моделей питания в Великобритании, Испании, Японии и США.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трапеза как социальная традиция
</a:t>
            </a:r>
            <a:endParaRPr lang="en-US" sz="2997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где собираются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стол часто становится местом, где бабушки, родители и дети говорят о новостях дня. Общие блюда ставят в центр, а уважение к старшим проявляется в очередности подачи и внимательном диалоге.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готовка и распределение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приготовление еды начинается задолго до ужина: кто-то режет овощи, кто-то накрывает на стол, кто-то следит за напитками. Так еда превращается в совместный ритуал, а не только в приём пищи.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ужин как часть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встречи запоминаются не только вкусом, но и атмосферой: чай, хлеб, общие блюда и долгие разговоры создают чувство принадлежности. Именно поэтому семейная трапеза часто становится символом дома и 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продуктов чаще всего определяют национальные кухни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кухни обычно строятся вокруг доступных местных продуктов, а специи и травы формируют узнаваемый вкус и аромат.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кухни чаще связана с зерновыми, овощами и сезонными продуктами; региональный характер усиливают специи и традиционные сочетания.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кулинарных традиций различных регионов мира; данные иллюстративные.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 и пищевые ограничения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выбора пищи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может определять, какие продукты считаются допустимыми, как их готовят и когда их употребляют. Эти нормы формируют не только рацион, но и язык обсуждения еды в семье и школе.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уважение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религиозных норм помогает корректно вести беседу за столом и в международном общении. Это особенно важно, когда речь идёт о школьных мероприятиях, путешествиях и совместных семейных застольях.
</a:t>
            </a:r>
            <a:endParaRPr lang="en-US" sz="984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иудаизме действует кашрут, в исламе — halal rules, а в некоторых традициях индуизма ограничивается употребление говядины. В буддизме и христианстве также существуют периоды пищевых ограничений.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воздержания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традициях важную роль играют пост и fasting, когда человек временно ограничивает питание. Такие периоды связаны с самодисциплиной, духовной практикой и особыми разговорами о праздничной пище.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традиционное блюдо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связь природы, семейной практики и культурной памяти; её удобно описывать словами first, then, after that, finally.
</a:t>
            </a:r>
            <a:endParaRPr lang="en-US" sz="15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особые блюда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 обычно заметно отличается от повседневного: в нём больше продуктов, сложнее подача и сильнее символическое значение. Блюдо становится частью общего ритуала, а не просто ужином.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знак события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dinner in the UK, Thanksgiving turkey in the USA и праздничные сладости во время религиозных праздников показывают, что еда связана с памятью, благодарностью и совместным временем семьи.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 религиозные традиции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праздников часто звучат тосты и благословения, а на столе появляются общие десерты и специальные блюда. Длинный семейный ужин подчёркивает важность общения и взаимного уважения.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застолья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пиры и праздники урожая связывают еду с достатком, радостью и надеждой на благополучие. Именно поэтому праздничные блюда воспринимаются как часть культурной идентичности.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особого меню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food and urban lifestyle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food хорошо отражает динамику города: люди покупают еду по пути на учёбу, работу или встречу. Такой формат особенно удобен там, где важно сэкономить время без потери вкуса.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городской ритм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food courts создают пространство общения, где еда становится частью публичной жизни. Покупка на ходу, шум, запахи и выбор блюд формируют яркий образ современного города.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городская атмосфера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глобальную популярность, street food сохраняет местный вкус и привычные ингредиенты. Именно в этом сочетании простоты и узнаваемости заключается его особая привлекательность.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характер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Tacos, falafel, samosas, kebabs, pancakes, noodles и burgers показывают, как улица соединяет разные кулинарные традиции. В одном районе можно встретить блюда из нескольких стран и культур.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блюд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стоимость делает уличную еду популярной среди студентов и туристов. Она позволяет попробовать местную кухню без посещения ресторана и часто становится первым знакомством с городом.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 цена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пищевые привычки в XXI веке
</a:t>
            </a:r>
            <a:endParaRPr lang="en-US" sz="296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ритм усиливает спрос на быстрые решения, но интерес к локальным продуктам и домашним рецептам остаётся заметным среди семей и 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растёт, однако культурная идентичность еды не исчезает: современные привычки всё чаще сочетают скорость и выбор в пользу качества.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на основе обобщения современных пищевых тенденций; точная статистика не приводится.
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75" y="3129118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manners в разных культурах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привычны вилка и нож, в других — палочки или еда руками. Важно знать, какой способ считается нормой, чтобы не выглядеть невежливо за столом.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способы еды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общие блюда часто имеют символическое значение. Их берут аккуратно, не спеша, а в некоторых культурах важно не оставлять еду без нужды и не брать слишком много.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отношение к хлебу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обычно ждут приглашения начать еду, благодарят хозяев и следуют их ритму. В семейной и формальной обстановке это показывает внимание к традициям и к людям вокруг.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хозяевам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ценят тихую атмосферу, а где-то поддерживают живой разговор. Важно понимать, что допустимый тон общения зависит от страны, семьи и ситуации, а не только от личных привычек.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 столом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поведения за столом может восприниматься как неуважение, особенно на семейных ужинах и официальных приёмах. Поэтому знание etiquette помогает чувствовать себя уверенно в другой культуре.
</a:t>
            </a:r>
            <a:endParaRPr lang="en-US" sz="1078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как знак уважения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505865"/>
            <a:ext cx="4791900" cy="20083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 и их культурный смысл
</a:t>
            </a:r>
            <a:endParaRPr lang="en-US" sz="28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блюда связаны с продуктами, историей и повседневными обычаями разных стран.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 отражают не только набор продуктов, но и стиль жизни, ритуалы общения и представление о гостеприимстве.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общепризнанных национальных блюд и их культурных ассоциаций.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Seasonality and local food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урожая усиливается роль запасов: овощей, зерновых и продуктов длительного хранения. В этот период особенно важны заготовки и семейные рецепты.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на столе чаще появляются свежие овощи и фрукты. Их легко выращивать, быстро готовить и подавать без сложной обработки.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 делает популярными супы, каши, соленья и другие сохранённые продукты. Они помогают разнообразить рацион, когда свежих ингредиентов меньше.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Сушка, засолка, маринование, заморозка и ферментация позволяют сохранять продукты надолго. Так сезонные ресурсы превращаются в устойчивую часть национальной кухни.
</a:t>
            </a:r>
            <a:endParaRPr lang="en-US" sz="1192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истории, которые помнят в семье
</a:t>
            </a:r>
            <a:endParaRPr lang="en-US" sz="283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 в старой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кухонной полке лежит потрёпанная тетрадь с аккуратными записями. На её страницах — мерные ложки, пометки о времени выпечки и маленькие исправления, сделанные несколькими поколениями одной семьи.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Вкус, который связывает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стоят простые домашние продукты и знакомый аромат, который сразу возвращает к детству. Для семьи это не просто ужин, а способ сохранить память о близких и передать её дальше.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блюдо у одной плиты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большим праздником на кухне собираются бабушка, родители и дети. Каждый знает свою задачу: кто-то режет овощи, кто-то следит за огнём, а кто-то вспоминает, как это блюдо готовили раньше.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diet and modern diet: main differences
</a:t>
            </a:r>
            <a:endParaRPr lang="en-US" sz="279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заметно в составе повседневного рациона: традиционная модель опирается на простые продукты, а современная — на готовые решения и быстрый перекус.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рацион выглядит более сбалансированным, тогда как современный чаще выигрывает по удобству, но проигрывает по натуральности и разнообразию.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диаграмма на основе обобщённых характеристик рационов; точные статистические данные не используются.
</a:t>
            </a:r>
            <a:endParaRPr lang="en-US" sz="10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принципа помогают объяснить, почему традиционные кухни часто воспринимаются как более сбалансированные и устойчивые для повседневного рациона.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полезного питания — разнообразие, регулярность и умеренность.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пищевых рекомендаций и характеристик традиционных кухонь; без привязки к одному исследованию.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globalization влияет на eating traditions
</a:t>
            </a:r>
            <a:endParaRPr lang="en-US" sz="310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контакты между культурами меняют рецепты, не уничтожая их культурную основу.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пищевые традиции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ужины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приёмы пищи помогают не только есть вместе, но и разговаривать, вспоминать семейные истории и передавать детям названия блюд, привычки сервировки и уважение к домашним правилам.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нормам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религиозных ограничений, названий продуктов на родном языке и правил поведения за столом делает традицию живой, а не музейной, и помогает объяснять её на английском языке.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записи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Рецепт, записанный в тетради или сохранённый в семейном архиве, помогает не потерять точные пропорции, способ приготовления и даже небольшие комментарии, которые делают блюдо узнаваемым.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рынки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сезонных продуктов поддерживает связь с регионом, сельским хозяйством и привычными ингредиентами. Так сохраняется вкус, который люди узнают с детства и ассоциируют с родным местом.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 кухнях разных стран учат сравнивать культуры, подбирать тематическую лексику и объяснять, почему одни блюда связаны с праздниками, а другие — с повседневной жизнью.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Eating traditions as a living part of culture and language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питания показывают, как культура живёт в повседневных привычках. Изучая их на английском, мы развиваем словарный запас, учимся сравнивать общества и лучше понимаем разнообразие мира.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2026-05-31T19:39:35Z</dcterms:created>
  <dcterms:modified xsi:type="dcterms:W3CDTF">2026-05-31T19:39:35Z</dcterms:modified>
</cp:coreProperties>
</file>