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7600" y="2247351"/>
            <a:ext cx="5437013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Тип Апикомплексы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паразиты, важные для здоровья человека и животных, их строение и жизненный цикл.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497600" y="418543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изучения и значение апикомплексов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Апикомплексы — облигатные паразиты из царства Протисты, открытые в XIX веке. Их изучение помогает предотвращать заболевания и улучшать здоровье населения.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Коноид — спиральный механизм проникновения
</a:t>
            </a:r>
            <a:pPr algn="l" indent="0" marL="0">
              <a:lnSpc>
                <a:spcPct val="90000"/>
              </a:lnSpc>
              <a:buNone/>
            </a:pPr>
            <a:r>
              <a:rPr lang="en-US" sz="41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Коноид — это спиралевидная структура, играющая ключевую роль в прикреплении и проникновении паразита в клетку хозяина, обеспечивая эффективный захват и внедрение.
</a:t>
            </a:r>
            <a:endParaRPr lang="en-US" sz="1002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Микронемы и секреторные функции
</a:t>
            </a:r>
            <a:pPr algn="l" indent="0" marL="0">
              <a:lnSpc>
                <a:spcPct val="90000"/>
              </a:lnSpc>
              <a:buNone/>
            </a:pPr>
            <a:r>
              <a:rPr lang="en-US" sz="47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Микронемы выделяют специальные секреты, которые разрушают мембрану клетки хозяина, облегчая процесс инфицирования и способствуя выживанию паразита.
</a:t>
            </a:r>
            <a:endParaRPr lang="en-US" sz="1129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Роптрии — участники комплекса вторжения
</a:t>
            </a:r>
            <a:pPr algn="l" indent="0" marL="0">
              <a:lnSpc>
                <a:spcPct val="90000"/>
              </a:lnSpc>
              <a:buNone/>
            </a:pPr>
            <a:r>
              <a:rPr lang="en-US" sz="455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Роптрии содержат ферменты, участвующие в инвазионном процессе, обеспечивая паразиту возможность проникать глубже в ткани организма-хозяина.
</a:t>
            </a:r>
            <a:endParaRPr lang="en-US" sz="1092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2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апикального комплекса: уникальные структуры паразитов
</a:t>
            </a:r>
            <a:endParaRPr lang="en-US" sz="24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жизненного цикла апикомплексов
</a:t>
            </a:r>
            <a:pPr algn="l" indent="0" marL="0">
              <a:lnSpc>
                <a:spcPct val="90000"/>
              </a:lnSpc>
              <a:buNone/>
            </a:pPr>
            <a:r>
              <a:rPr lang="en-US" sz="91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стадий с участием разных хозяев
</a:t>
            </a:r>
            <a:endParaRPr lang="en-US" sz="25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апикомплексов с организмами-хозяевами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Апикомплексы вызывают паразитизм, повреждая ткани и потребляя ресурс хозяина, что провоцирует острые и хронические болезни с различной симптоматикой.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паразиты, например Toxoplasma gondii, влияют на поведение хозяев, снижая страх перед хищниками, что облегчает их распространение.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5971" y="2043977"/>
            <a:ext cx="4265507" cy="2214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апикомплексов: основные группы
</a:t>
            </a:r>
            <a:endParaRPr lang="en-US" sz="2575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разнообразие групп, мест паразитирования и типичных хозяев апикомплексов.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паразитирования отражает адаптацию к разным видам хозяев.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обзоры по паразитологии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Eimeria и Isospora — кокцидии, вызывающие кишечные заболевания у птиц и млекопитающих с симптомами поноса и слабости.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Plasmodium — род малярийных паразитов, инфицирующих эритроциты человека и вызывающих малярию с тяжелыми последствиями.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Babesia и Theileria — пироплазмиды, поражающие клетки крови животных и человека, приводя к лихорадочным заболеваниям.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5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характеристика ведущих родов апикомплексов
</a:t>
            </a:r>
            <a:endParaRPr lang="en-US" sz="2657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 форма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Апикомплексы имеют размеры от 1 до 30 мкм, обычно овальной или удлиненной формы, что обеспечивает подвижность и проникновение в клетки.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Внутриклеточные структуры и деление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их составе есть ядро, митохондрии и апикопласты — уникальные органоиды. Делятся бинарно или множественно, подстраиваясь под условия хозяина.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особенности апикомплексов
</a:t>
            </a:r>
            <a:endParaRPr lang="en-US" sz="259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размножения и жизненного цикла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включает чередование бесполого и полового этапов, что увеличивает шансы на выживание и распространение паразита.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завершают весь цикл в одном хозяине, другие используют нескольких, меняя для разных стадий жизненного цикла.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хозяев повышает устойчивость паразита к иммунным ответам и создает сложности для лечения инфекций.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сложность жизненного цикла требует глубокого изучения для эффективной борьбы с заболеваниями, вызываемыми апикомплексами.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63747"/>
            <a:ext cx="2669232" cy="21583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766" y="1363747"/>
            <a:ext cx="2669232" cy="21583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6854" y="1363747"/>
            <a:ext cx="2669232" cy="21583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2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и распространение апикомплексов
</a:t>
            </a:r>
            <a:endParaRPr lang="en-US" sz="2502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22000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Апикомплексы в тропиках
</a:t>
            </a:r>
            <a:pPr algn="ctr" indent="0" marL="0">
              <a:lnSpc>
                <a:spcPct val="90000"/>
              </a:lnSpc>
              <a:buNone/>
            </a:pPr>
            <a:r>
              <a:rPr lang="en-US" sz="43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тропических регионах особенно распространены малярийные паразиты Plasmodium, которые поражают миллионы людей, создавая серьезные медицинские проблемы.
</a:t>
            </a:r>
            <a:endParaRPr lang="en-US" sz="1034" dirty="0"/>
          </a:p>
        </p:txBody>
      </p:sp>
      <p:sp>
        <p:nvSpPr>
          <p:cNvPr id="11" name="Text 3"/>
          <p:cNvSpPr txBox="1"/>
          <p:nvPr/>
        </p:nvSpPr>
        <p:spPr>
          <a:xfrm>
            <a:off x="3217757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2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кокцидий в сельском хозяйстве
</a:t>
            </a:r>
            <a:pPr algn="ctr" indent="0" marL="0">
              <a:lnSpc>
                <a:spcPct val="90000"/>
              </a:lnSpc>
              <a:buNone/>
            </a:pPr>
            <a:r>
              <a:rPr lang="en-US" sz="46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Кокцидии широко встречаются у домашних животных, вызывая болезни, которые снижают продуктивность и приводят к значительным экономическим потерям.
</a:t>
            </a:r>
            <a:endParaRPr lang="en-US" sz="1124" dirty="0"/>
          </a:p>
        </p:txBody>
      </p:sp>
      <p:sp>
        <p:nvSpPr>
          <p:cNvPr id="12" name="Text 4"/>
          <p:cNvSpPr txBox="1"/>
          <p:nvPr/>
        </p:nvSpPr>
        <p:spPr>
          <a:xfrm>
            <a:off x="6006844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4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Токсоплазмы в городских условиях
</a:t>
            </a:r>
            <a:pPr algn="ctr" indent="0" marL="0">
              <a:lnSpc>
                <a:spcPct val="90000"/>
              </a:lnSpc>
              <a:buNone/>
            </a:pPr>
            <a:r>
              <a:rPr lang="en-US" sz="475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Toxoplasma gondii часто встречается среди городских кошек и может инфицировать человека через загрязнённые продукты и почву, вызывая токсоплазмоз.
</a:t>
            </a:r>
            <a:endParaRPr lang="en-US" sz="114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4597" y="1621350"/>
            <a:ext cx="2729105" cy="278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Апикомплексы и малярия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6167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Плазмодии паразитируют в эритроцитах человека, вызывая малярию — тяжелое инфекционное заболевание с широкой распространённостью в тропиках. Ежегодно болеют до 300 миллионов человек, что делает малярию одной из главных проблем инфекционной медицины.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24775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 включают периодические лихорадочные приступы, озноб, анемию и увеличение селезёнки. Переносчиками являются комары рода Anopheles, которые обеспечивают цикличное распространение паразита среди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Токсоплазмоз и его опасность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3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Toxoplasma gondii поражает разнообразных млекопитающих, включая человека, при этом кошки являются основным окончательным хозяином. Заражение происходит через контакт с заражёнными продуктами, почвой или кошачьими экскрементами.
</a:t>
            </a:r>
            <a:endParaRPr lang="en-US" sz="483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3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опасность токсоплазмоза проявляется при инфицировании беременных женщин, так как паразит может вызвать тяжёлые пороки развития плода. Основные симптомы у взрослых — слабость, мышечные боли и увеличение лимфатических узлов.
</a:t>
            </a:r>
            <a:endParaRPr lang="en-US" sz="483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Кокцидиоз у животных и его последствия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Кокцидии вызывают гастроэнтерит у сельскохозяйственных животных, ведущий к поносу, уменьшению массы и высокой смертности молодняка. Заболевание широко распространено среди кроликов, птицы и крупного рогатого скота.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ущерб, нанесённый кокцидозом, достигает нескольких миллиардов долларов ежегодно, что стимулирует применение профилактических мер: регулярной уборки и вакцинации животных на фермах.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Апикомплексы используют антигенную изменчивость своих поверхностных белков, что препятствует распознаванию иммунной системой хозяина и снижает эффективность иммунного ответа.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способны формировать внутриклеточные цисты, укрываясь в тканях и обеспечивая долгосрочное бессимптомное носительство инфекции у организма хозяина.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преимущественно в скрытых тканях организма делает их менее доступными для иммунных клеток, что осложняет полное уничтожение паразита и способствует хроническому течению болезни.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защита и уклонение апикомплексов
</a:t>
            </a:r>
            <a:endParaRPr lang="en-US" sz="259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4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и лечение инфекций, вызванных апикомплексами
</a:t>
            </a:r>
            <a:endParaRPr lang="en-US" sz="2446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обнаружения апикомплексов применяют микроскопический анализ мазков крови и тканей, позволяющий визуализировать паразита на разных стадиях жизненного цикла.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методы, включая ПЦР, обеспечивают высокую чувствительность и специфичность в выявлении возбудителей на ранних этапах инфицирования.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Лечение малярии базируется на препаратах хлорохине и артемизинине, эффективность которых связана с подавлением жизненно важных процессов паразита.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Терапия токсоплазмоза включает прием пириметамина и сульфаниламидов, направленных на подавление размножения Toxoplasma gondii и облегчение симптоматики.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21775" y="698179"/>
            <a:ext cx="5286080" cy="675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апикомплексов
</a:t>
            </a:r>
            <a:endParaRPr lang="en-US" sz="2956" dirty="0"/>
          </a:p>
        </p:txBody>
      </p:sp>
      <p:sp>
        <p:nvSpPr>
          <p:cNvPr id="4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21775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Геномные исследования выявили уникальные гены, ответственные за паразитизм, что позволяет разрабатывать более целенаправленные лекарственные препараты.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335279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молекулярных механизмов взаимодействия паразита и хозяина способствует пониманию путей уклонения от иммунитета и способов борьбы с лекарственной устойчивостью.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629603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биомаркеров помогает создавать методы ранней диагностики, значительно повышающие вероятность успешного лечения и контроля распространения инфекций.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москитных сеток и санитария
</a:t>
            </a:r>
            <a:pPr algn="l" indent="0" marL="0">
              <a:lnSpc>
                <a:spcPct val="90000"/>
              </a:lnSpc>
              <a:buNone/>
            </a:pPr>
            <a:r>
              <a:rPr lang="en-US" sz="41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москитных сеток эффективно снижает вероятность укусов переносчиков малярии, а поддержание чистоты в животноводческих помещениях препятствует распространению кокцидий и токсоплазм.
</a:t>
            </a:r>
            <a:endParaRPr lang="en-US" sz="1002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 RTS,S против малярии
</a:t>
            </a:r>
            <a:pPr algn="l" indent="0" marL="0">
              <a:lnSpc>
                <a:spcPct val="90000"/>
              </a:lnSpc>
              <a:buNone/>
            </a:pPr>
            <a:r>
              <a:rPr lang="en-US" sz="476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 RTS,S одобрена к применению в ряде африканских стран и демонстрирует снижение заболеваемости малярией у детей, что открывает новые перспективы для массовой профилактики.
</a:t>
            </a:r>
            <a:endParaRPr lang="en-US" sz="1143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модифицированные комары
</a:t>
            </a:r>
            <a:pPr algn="l" indent="0" marL="0">
              <a:lnSpc>
                <a:spcPct val="90000"/>
              </a:lnSpc>
              <a:buNone/>
            </a:pPr>
            <a:r>
              <a:rPr lang="en-US" sz="41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ГМО-комаров, неспособных передавать плазмодиев, считается перспективным инструментом для контроля малярии, снижая численность инфекционных переносчиков в природе.
</a:t>
            </a:r>
            <a:endParaRPr lang="en-US" sz="1002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борьбы с апикомплексами
</a:t>
            </a:r>
            <a:endParaRPr lang="en-US" sz="259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Апикомплексы вызывают существенные социальные проблемы, включая ухудшение здоровья населения и снижение продуктивности сельскохозяйственных животных в регионах с низким уровнем медицинского обслуживания.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адекватного лечения и профилактики приводит к частым пропускам школы и работы, что ухудшает экономическое положение семей и регионов.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проблем требует комплексного подхода, включающего внедрение образовательных программ, улучшение диагностики и доступности лечения для уязвимых групп населения.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значимость и вызовы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686" y="1616875"/>
            <a:ext cx="2680727" cy="2789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1313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профилактические меры включают соблюдение личной гигиены, тщательное мытьё овощей и фруктов, а также использование средств защиты от укусов комаров для снижения риска заражения.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6259922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контроль домашних животных и санация жилищ предотвращают распространение паразитов среди людей и животных, а информирование населения через СМИ и образовательные учреждения повышает осведомлённость.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заболеваний, вызванных апикомплексами
</a:t>
            </a:r>
            <a:endParaRPr lang="en-US" sz="2590" dirty="0"/>
          </a:p>
        </p:txBody>
      </p:sp>
      <p:sp>
        <p:nvSpPr>
          <p:cNvPr id="8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3275" y="2418993"/>
            <a:ext cx="8498400" cy="25146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1" y="504900"/>
            <a:ext cx="8305800" cy="16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апикомплексов в современном мире
</a:t>
            </a:r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биологии апикомплексов и развитие методов борьбы с ними жизненно важно для охраны здоровья и экономики. Исследования и образовательные программы способствуют успешной профилактике и лечению паразитарных заболеваний.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2026-05-09T15:00:53Z</dcterms:created>
  <dcterms:modified xsi:type="dcterms:W3CDTF">2026-05-09T15:00:53Z</dcterms:modified>
</cp:coreProperties>
</file>