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показателем: от корней к общему правилу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степени объединяются в одну удобную запись.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дробная степень важна в алгебре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привычные правила степеней с радикалами, помогает упрощать выражения и решать уравнения. В 11 классе особенно важно уверенно переходить между коренной и степенной формой и точно учитывать условия существования выражений.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между показателем, корнем и обычной степенью делают запись компактной и удобной.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 объединяет три формы записи в одном правиле.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дробной степени с корнем и целой степенью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степень как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a^(1/q) означает q-й корень из числа a. Это позволяет сразу понимать смысл выражения и переходить от коренной формы к степенной без потери точности.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после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имеет вид p/q, сначала извлекают q-й корень, а затем возводят результат в p-ю степень. Так выражение становится удобным для вычислений и преобразований.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обычной степенью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p=q дробная запись превращается в обычную целую степень, потому что a^(q/q)=a. Поэтому дробный показатель не вводит новое действие, а расширяет уже известные правила.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выражения a^(p/q)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дробным показателем и проверке условий существования.
</a:t>
            </a:r>
            <a:endParaRPr lang="en-US" sz="9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положительных оснований эти правила работают так же, как и для целых показателей, если выражения определены.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при рациональных показателях
</a:t>
            </a:r>
            <a:endParaRPr lang="en-US" sz="258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свойства образуют единую систему и сохраняются при переходе к дробным показателям.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выражений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 чётный, подкоренное выражение должно быть неотрицательным. Иначе чётный корень в действительных числах не существует, поэтому запись теряет смысл.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отрицательной дробной степени основание должно быть строго положительным, чтобы можно было делить на результат без появления деления на ноль.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q нечётный, отрицательные основания допустимы. Например, (-8)^(1/3) равно -2, потому что нечётный корень сохраняет знак числа.
</a:t>
            </a:r>
            <a:endParaRPr lang="en-US" sz="1262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ограничений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ограничения связаны с тем, что школьная алгебра работает в действительных числах. Поэтому каждое преобразование нужно сверять с областью допустимых значений.
</a:t>
            </a:r>
            <a:endParaRPr lang="en-US" sz="10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рациональный показатель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дробная степень означает, что нужно взять обратное число: a^(-p/q)=1/a^(p/q). Это правило позволяет быстро переписывать выражение в более удобной форме.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положительную дробную степень, затем находят обратную величину. Так, 16^(-¾)=1/16^(¾)=1/8, что согласуется с обычными свойствами степеней.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особенно полезен в преобразованиях формул и сокращении громоздких выражений. Он объединяет действия с корнями и с обратными числами в одном правиле.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преобразования и итоговые значения.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вычисления с рациональными показателями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дробная степень сводится к целому числу, если основание является подходящей степенью.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«Степень с рациональным показателем»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связь значений на одном основании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корня к квадрату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и той же основе видно, как значение растёт по мере изменения показателя. Сначала извлекается кубический корень, затем результат возводится в квадрат, и число становится больше, но остаётся связано с тем же основанием. Такая последовательность помогает увидеть логику дробной степени.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основание — три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не меняется, дробные показатели показывают разные этапы преобразования: от корня к исходному числу. На примере восьмёрки удобно сравнить 8^(1/3), 8^(2/3) и 8^(3/3), потому что каждый шаг отражает понятный рост результата и связь с известными действиями.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48150" y="3532800"/>
            <a:ext cx="212850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корней в степени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q-й корень можно записать как степень с показателем 1/q. Такая форма удобна, когда нужно сравнивать выражения, сокращать записи и видеть общую структуру преобразований.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корня к дробной степени объединяет два языка алгебры в одну систему. Это помогает быстрее упрощать выражения с одинаковыми основаниями и избегать лишних промежуточных шагов.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под 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 корнем находится степень, показатель дроби отражает сразу два действия: извлечение корня и возведение в степень. Именно поэтому q√(a^p) удобно заменять записью a^(p/q).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особенно полезно при решении уравнений, сравнении дробных степеней и упрощении выражений с несколькими радикалами. Оно делает вычисления более прозрачными и компактными.
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трудности чаще возникают не из-за вычислений, а из-за неверного применения правил и невнимания к условиям существования выражения.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дробными показателями
</a:t>
            </a:r>
            <a:endParaRPr lang="en-US" sz="244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чётным знаменателем и отрицательным основанием: именно здесь ошибки в ОДЗ и знаках встречаются чаще всего.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степени с рациональным показателем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сохраняются для рациональных показателей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 и выражение определено, показатели складываются: a^x·a^y=a^(x+y). Это правило работает и для рациональных показателей, поэтому позволяет объединять близкие по виду множители.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вычитаются: a^x/a^y=a^(x−y). Такой переход особенно удобен при сокращении дробных выражений и сравнении степеней одного числа.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степени в степень показатели перемножаются: (a^x)^y=a^(xy). Для рациональных показателей это сохраняет логику общей теории степеней и помогает быстро упрощать сложные записи.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типа показателей и в каких случаях каждый из них используется в школьной алгебре.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и иррациональный показатель: сравнение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удобны для точных преобразований и вычислений, тогда как иррациональные в школьных задачах встречаются реже и обычно не сводятся к конечному корню.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«Степень с рациональным показателем»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рациональных показателей в задачах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экономит шаги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упрощение выражений дробная степень заменяет длинную цепочку действий одной записью. Это особенно заметно при работе с радикалами, где один и тот же результат можно получить быстрее и нагляднее. На иллюстрации такой переход удобно показать через график y=x^(½).
</a:t>
            </a:r>
            <a:endParaRPr lang="en-US" sz="899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Масштаб, рост и сравнение зависимостей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помогают описывать не только вычисления, но и характер изменения величин. В геометрии они связаны с масштабами и площадями, а в прикладных задачах — с ростом величин по степенному закону. Для сравнения формы зависимостей уместны графики y=x^(2/3) и y=x^(3/2).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выражений с рациональным показателем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выражений с дробной степенью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основании легко увидеть, как дробная степень постепенно приближает результат к целому показателю. Переход идёт без скачков и сохраняет порядок значений.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значение при росте показателя
</a:t>
            </a:r>
            <a:endParaRPr lang="en-US" sz="282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положительного основания увеличение показателя ведёт к росту результата; дробные показатели показывают промежуточные значения между корнем и самой степенью.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основания 16 по теме степени с рациональным показателем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правильного ответа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соблюдена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считается корректным только тогда, когда исходное выражение существует в действительных числах. Особенно важно проверить чётность знаменателя и знак основания до начала вычислений.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окончательной записи не должно быть ненужных радикалов, если результат можно упростить до числа или более компактной степени. Это делает ответ точным и аккуратным.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обратным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возвести найденное значение обратно в исходную степень. Если преобразование возвращает исходное выражение, значит решение выполнено верно и правила применены без ошибок.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знака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отрицательных основаниях и дробных показателях легко ошибиться в знаке или забыть об ограничениях. Поэтому финальная проверка должна учитывать не только вычисление, но и область допустимых значений.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базовые равенства, на которых строятся все основные преобразования выражений с рациональными показателями.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знать по теме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образуют минимальный набор правил: они позволяют переходить между корнями и степенями, упрощать выражения и контролировать преобразования на каждом шаге.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«Степень с рациональным показателем»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что корни и степени образуют единую систему правил. Умение работать с a^(p/q), учитывать ОДЗ и применять свойства степеней делает вычисления точными и готовит к более сложным задачам алгебры.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показателем: связующее звено между корнями и степенями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2026-05-31T02:04:34Z</dcterms:created>
  <dcterms:modified xsi:type="dcterms:W3CDTF">2026-05-31T02:04:34Z</dcterms:modified>
</cp:coreProperties>
</file>