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Синтаксис. Главные члены простого предложения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основу предложения: подлежащее и сказуемое.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главные члены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помогают понять, о ком говорится и что сообщается. Это основа синтаксического разбора, грамотного письма и точной пунктуации в простых и сложных предложениях.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грамматическая основа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 — это смысловой центр предложения. Она показывает, кто совершает действие или о ком сообщается что-то важное, поэтому без неё высказывание теряет главную мысль.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двусоставном предложении основу образуют подлежащее и сказуемое. Они связаны между собой и вместе передают основное сообщение: кто? что? и что делает?.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односоставном предложении грамматическая основа может состоять только из одного главного члена. Тогда он один несёт основной смысл и заменяет привычную пару подлежащее — сказуемое.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Мальчик читает основа выглядит так: мальчик читает. Именно эти слова сообщают главное, а остальные члены только уточняют время, место или образ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ком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обозначает того, о ком или о чём говорится в предложении. Оно отвечает на вопросы кто? что? и помогает сразу определить предмет речи.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выражено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подлежащее выражается существительным или местоимением: ученики, ветер, мы, книга. Такое слово называет лицо, предмет, явление или представление о них.
</a:t>
            </a:r>
            <a:endParaRPr lang="en-US" sz="139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связано со сказуемым по смыслу, а иногда и по форме. Вместе они образуют основу, на которой строится всё предложение.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подлежащее, нужно задать вопрос кто? или что? к слову, которое сообщает, о ком идёт речь. Это самый надёжный школьный приём.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Подлежащее: главный член, который называет предмет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подлежащего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выражено существительным: Лес шумит. Такое слово прямо называет предмет речи и обычно легко находится в 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 числительное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быть местоимением или числительным: Мы пришли. Двое вышли. В этих случаях важно смотреть не только на форму слова, но и на его роль.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подлежащее выражено инфинитивом: Читать полезно. Здесь главный смысл связан не с лицом, а с действием как предметом сообщения.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быть и словосочетанием: Летнее утро наступило. Важно находить весь смысловой центр, а не отдельное слово, вырванное из связи.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Сказуемое: главный член о действии и признаке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рассказывает, что делает подлежащее, каково оно или что с ним происходит. Оно завершает мысль и делает сообщение понятным.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сказуемому задают вопросы что делает? что сделал? каков? кто такой? По этим вопросам легче определить, какую роль оно выполняет в предложении.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обозначать действие, состояние или признак: бежит, стал тихим, был учеником. В каждом случае оно уточняет, что происходит с подлежащим.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сказуемого грамматическая основа обычно не раскрывает полный смысл. Именно оно делает высказывание законченным и связывает главные части в одно целое.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06080"/>
            <a:ext cx="4164900" cy="1488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главные члены предложения и как они работают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речи, а сказуемое раскрывает сообщение о нём. Для двусоставного предложения нужны оба главных члена.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русского языка, школьный курс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сказуемого в школьном курсе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Выражено одним глаголом и передаёт действие напрямую: Я читаю. Это самый частый и самый заметный вид сказуемого в учебных примерах.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связку и именную часть: День был холодным. Оно сообщает не действие, а признак, состояние или принадлежность предмета.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вспомогательного слова и инфинитива: Я начал читать. Такая форма показывает не только действие, но и его начало, возможность или необходимость.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всего выражены главные члены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одни формы встречаются заметно чаще других, поэтому их особенно важно узнавать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 существительные, местоимения и простые глагольные формы. Остальные способы выражения встречаются реже, но тоже важны для точного разбора.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«Главные члены простого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грамматическую основу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простого предложения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подлежащего и сказуемого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числу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обычно стоят в одной форме числа: при одном предмете — единственное число, при нескольких — множественное. Это помогает быстро проверить, правильно ли найдена грамматическая основа.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сказуемое согласуется с подлежащим по роду и числу: мальчик пришёл, девочка пришла, дети пришли. Такая связь особенно заметна при синтаксическом разборе простого предложения.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основу и пояснения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основу входят только главные члены. Слова, которые уточняют место, время, причину или признак, не включаются в неё, даже если они важны для смысла всего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распространённом предложении грамматическая основа остаётся короткой: она включает только подлежащее и сказуемое. Все остальные слова помогают уточнить сообщение, но не создают его смысловой центр.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 высокой горке ребята весело играли основа — ребята играли. Сочетание на высокой горке обозначает место, а слово весело показывает характер действия и не входит в основу.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сначала убрать уточняющие слова и посмотреть, какие члены отвечают за главный смысл. Так легче отделить основу от второстепенных членов предложения.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в распространённом предложении
</a:t>
            </a:r>
            <a:endParaRPr lang="en-US" sz="21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и двусоставные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двусоставном предложении есть два главных члена: подлежащее и сказуемое. Например, в предложении Весна наступила мы находим и предмет речи, и сообщение о том, что с ним происходит.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не количеством слов, а количеством главных членов. Поэтому короткое предложение может быть двусоставным, а длинное — односоставным, если в нём только одна грамматическая основа.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односоставном предложении присутствует только один главный член. В слове Темнеет подлежащее не требуется, потому что смысл уже ясен: речь идёт о состоянии природы или времени суток.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371612"/>
            <a:ext cx="4206300" cy="2146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грамматической основы
</a:t>
            </a:r>
            <a:endParaRPr lang="en-US" sz="219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ошибки чаще всего возникают при синтаксическом разборе и как их 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Грамматическую основу нужно определять по функции слов в предложении, а не по их внешнему виду. Особенно важно проверять смысловую связь и состав сказуемого.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русского языка, школьный курс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графически выделяют главные члены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667939" y="1180280"/>
            <a:ext cx="5132759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в тетради подчёркивают одной линией. Такой способ помогает сразу увидеть, какое слово называет предмет речи и с каким членом предложения оно связано по смыслу.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667939" y="3148931"/>
            <a:ext cx="5132759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подчёркивают двумя линиями. Этот знак показывает, где находится сообщение о действии, состоянии или признаке подлежащего, и делает синтаксический разбор наглядным и быстрым.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главные члены нужны при пунктуации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простого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грамматическую основу важно, чтобы определить, где заканчивается одно простое предложение и начинается другое. Это особенно нужно, когда в тексте несколько частей с разными основами.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сложном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две и больше грамматических основ, оно обычно сложное. Тогда между частями часто ставится запятая, и именно основа помогает не пропустить это место.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анализ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выделения главных членов легко ошибиться в пунктуации и смысле. Поэтому поиск основы — это не только правило разбора, но и важный шаг к грамотному письму.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грамматических основ в разных предложениях
</a:t>
            </a:r>
            <a:endParaRPr lang="en-US" sz="230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примеров короткие, но по строению основы они различаются: есть двусоставные и односоставные предложения, а сказуемые выражены разными формами.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показывает, что грамматическая основа может быть очень короткой и при этом строиться по-разному: через глагол, составное именное сказуемое или один главный член.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«Главные члены простого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простого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школьному синтаксическому разбору простого предложения.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прозвенел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предложении грамматическая основа выражена простым глагольным сказуемым. Подлежащее звонок называет предмет речи, а сказуемое прозвенел сообщает, что с ним произошло.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всего один главный член, поэтому предложение односоставное. Важно не искать сказуемое там, где его нет: смысл передаётся через называние явления или времени.
</a:t>
            </a:r>
            <a:endParaRPr lang="en-US" sz="1126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вернулись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состоит из подлежащего дети и сказуемого вернулись. Слово домой отвечает на вопрос куда? и уточняет действие, но не входит в грамматическую основу.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усилился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 — это подлежащее, а усилился — сказуемое. Предложение двусоставное и показывает изменение состояния предмета речи, поэтому его легко использовать для тренировки разбора.
</a:t>
            </a:r>
            <a:endParaRPr lang="en-US" sz="1124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подлежащего в привычном виде нет, а главный член выражен инфинитивом учиться и словом важно. Такое предложение помогает увидеть, что основа бывает не только привычной формы.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тренировки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грамматической основе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помогают увидеть его смысловой центр и точно определить структуру. Если научиться находить основу, синтаксический разбор станет понятнее, а пунктуация — надёжнее.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2026-05-28T14:05:46Z</dcterms:created>
  <dcterms:modified xsi:type="dcterms:W3CDTF">2026-05-28T14:05:46Z</dcterms:modified>
</cp:coreProperties>
</file>