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решение уравнений: от формулы к точке пересечения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становится видимым на графике.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графики помогают найти ответ
</a:t>
            </a:r>
            <a:endParaRPr lang="en-US" sz="3331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делает уравнение наглядным: видно, где линии пересекаются, сколько бывает корней и как связаны величины. В 7 классе это помогает уверенно работать с координатной плоскостью и простыми функциями.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точки графиков могут указать на решение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решения уравнения и свойство точек пересечения графиков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решении уравнения важна не только формула, но и место пересечения на плоскости.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7263"/>
            <a:ext cx="3765900" cy="187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решения уравнений: сравнение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подхода к решению уравнений и их возможности.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особенно ценен там, где важно увидеть число решений и их расположение.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«Уравнения и графики функций»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как основа метода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деления на осях выбраны удачно, координаты читаются легче и аккуратнее. При слишком крупном или слишком мелком масштабе точность падает, поэтому даже один и тот же график может выглядеть по-разному.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делает чтение точнее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решение начинается с координатной плоскости. Ось Ox показывает значения переменной, а ось Oy — значения функции. Именно на этой сетке удобно искать точки пересечения и отмечать корень уравнения.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Оси, по которым читают ответ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уравнение по графику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графическом решении уравнения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на графике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вида ax+b=c удобно представить как сравнение графиков y=ax+b и y=c. Первый график — наклонная прямая, второй — горизонтальная линия на уровне постоянного значения.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горизонталь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графики встречаются в одной точке, уравнение имеет единственное решение. Абсцисса этой точки показывает, при каком значении x равенство становится верным.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пересечения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прямые параллельны и не совпадают, общих точек нет, значит решений нет. Если графики совпадают, любое значение x подходит, поэтому решений бесконечно много.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возможные случаи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бывает у линейных уравнений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три типичные ситуации при сравнении графиков. В каждой из них важно не только наличие ответа, но и форма взаимного расположения прямых.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случаев пересечения графиков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полностью определяется количеством общих точек графиков: одна, ни одной или бесконечно много.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уравнение и парабола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уравнение удобно изучать через график y=ax²+bx+c. Его форма помогает сразу увидеть, как ведёт себя функция при разных значениях x.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квадратной функции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парабола пересекает ось Ox в двух точках, уравнение имеет два действительных корня. Каждая точка пересечения даёт своё значение x.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 Ox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парабола касается оси Ox, получается один корень. Если график совсем не пересекает ось, действительных корней нет.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или отсутствие пересечения
</a:t>
            </a:r>
            <a:endParaRPr lang="en-US" sz="11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корни по графику параболы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y=x²−4 парабола пересекает ось Ox слева и справа от начала координат. По графику видно, что нули функции расположены симметрично.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уравнения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этих значений в функцию получается y=0, поэтому обе точки лежат на оси Ox. Это подтверждает правильность найденных корней.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графике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имеют абсциссы −2 и 2. Значит, уравнение x²−4=0 имеет два корня: x=−2 и x=2.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уравнения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 показывает число корней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параболы относительно оси Ox сразу показывает, сколько действительных корней имеет уравнение.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«Графическое решение уравнений»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пересечений с осью Ox совпадает с числом действительных корней: 2, 1 или 0.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графического ответа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координата находится между делениями, ответ записывают приближённо и округляют до нужной точности, указанной в задании или удобной для чтения.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значений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решение обычно даёт точное значение, а графический способ помогает быстро увидеть его и понять, насколько надёжен полученный результат.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и приближённый ответ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удобнее выбран масштаб, тем точнее можно считать координаты точек и заметить пересечение графика с осью или другим графиком.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осей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Небрежно проведённые линии и неточно отмеченные точки искажают рисунок, поэтому даже правильная формула может дать неточный графический ответ.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построения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170" y="1345200"/>
            <a:ext cx="386376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графиков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построении меняют вид графика и могут привести к неверному числу корней.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«Графическое решение уравнений»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неточность в разметке может изменить график и привести к неверному выводу о корнях.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корня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ответа подстановкой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для систем уравнений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прямые пересекаются в одной точке, эта точка удовлетворяет обоим уравнениям сразу. Её координаты и есть решение системы. На рисунке это удобно показать выделением общей точки и подписями осей.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графики не пересекаются, система не имеет решений. Такой случай тоже важно уметь распознавать: он показывает, что ни одна точка плоскости не подходит одновременно для обоих уравнений.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общих точек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может связывать разные графики, например прямую и параболу. Тогда решение ищут в месте их встречи: именно там значения обеих зависимостей совпадают, а значит выполняются оба условия задачи.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прямой и параболы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графический метод особенно полезен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помогает там, где важны пересечения, форма графика и число решений.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«Графическое решение уравнений»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подход чаще всего применяют для задач, где нужно увидеть зависимость и быстро сравнить несколько вариантов.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уравнения и функции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решить уравнение вида f(x)=0, смотрят, где график функции пересекает ось Ox. В этих точках значение y равно нулю, а x является корнем.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Нулевые значения функции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f(x)=g(x) ищут общие точки графиков y=f(x) и y=g(x). Координата x каждой такой точки показывает, при каком значении переменной равенство выполняется.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функций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приём подходит для разных задач: от простого уравнения до сравнения двух зависимостей. Поэтому графики помогают увидеть общую идею, а не только готовый ответ.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способ рассуждения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 с числовыми данными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помогает увидеть точку пересечения графиков и сразу проверить корень уравнения.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x=2 значения совпадают, значит графики пересекаются в точке (2; 3), а уравнение x+1=3 имеет корень x=2.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к теме «Графическое решение уравнений»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650" y="3239995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метода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оценка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сразу показывает, есть ли решения и сколько их может быть. Это экономит время при первых шагах анализа задания и помогает не делать лишних вычислений.
</a:t>
            </a:r>
            <a:endParaRPr lang="en-US" sz="1195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алгебраического решения график помогает убедиться, что корень найден верно. Особенно это полезно, если ответ получен приближённо и требует контроля.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делает связь между формулой и изменением переменной понятной. Ученик видит, как меняется линия или парабола при разных значениях x.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тем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координаты, находить пересечения и сравнивать графики становится базой для дальнейшего изучения функций, систем и более сложных уравнений.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только ответ, но и смысл уравнения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решение помогает увидеть корень, число ответов и связь между формулой и рисунком на плоскости. Это делает уравнение понятным и запоминающимся.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2026-05-29T14:47:31Z</dcterms:created>
  <dcterms:modified xsi:type="dcterms:W3CDTF">2026-05-29T14:47:31Z</dcterms:modified>
</cp:coreProperties>
</file>