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предложения: как устроена смысловая основа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по грамматической основе понять полноту предложения.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речь часто бывает неполной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мы не повторяем уже известные слова: так речь звучит короче, естественнее и живее. Смысл при этом помогает восстановить вопрос, предыдущая реплика или сама ситуация.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полное предложение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двусоставное предложение содержит оба главных члена — подлежащее и сказуемое. Они вместе передают основную мысль и делают высказывание понятным без дополнительных подсказок.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односоставном предложении смысл выражает один главный член, но он не пропущен, а нужен по норме языка. Такое предложение тоже может быть полным, если мысль ясна сама по себе.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разбора важно сначала найти грамматическую основу, а затем проверить, хватает ли её для понимания. Если ничего не нужно восстанавливать, предложение считается полным.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99129"/>
            <a:ext cx="3147000" cy="5368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полных и неполных предложений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основные признаки двух типов предложений и посмотрим, когда нужен контекст.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в зависимости от контекста: неполное предложение понятно только вместе с ним.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394" y="1692550"/>
            <a:ext cx="14887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332" y="1692550"/>
            <a:ext cx="238200" cy="23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 как основа строения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405975" y="2208625"/>
            <a:ext cx="2469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говорится в предложении. Оно помогает понять, кто совершает действие или о чём сообщается мысль.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94225" y="2208625"/>
            <a:ext cx="2469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 действие, состояние или признак. По нему видно, что происходит и как связаны между собой части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неполное предложение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разбора предложения по грамматической основе и контексту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главная среда неполных предложений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в разговоре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часто не повторяют уже названную часть фразы. Реплика становится короче, но смысл легко угадывается по вопросу или предыдущим словам.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речи звучит естественно в разговоре между одноклассниками, в семье и на уроке. Он помогает отвечать быстро и не перегружать фразу лишними повторениями.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в ответах и вопросах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часто уже содержит часть информации, поэтому в ответе можно оставить только главное: «Где тетрадь? — На столе». Повторять всё предложение не нужно.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встречаются в беседе, на уроке и в интервью. Они экономят время и делают разговор более точным, если собеседникам и так понятен общий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пропуск легко восстанавливается из вопроса или ситуации, перед нами неполное предложение. Его короткость не мешает понимать сказанное.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неполные предложения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менее строгая и более разговорная задача текста, тем чаще в нём встречаются сокращённые конструкции.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неполных предложений выше там, где важны динамика и естественная речь, и ниже там, где нужна точность.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русскому языку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главных члена помогают понять, когда пропуск делает предложение неполным, а когда перед нами односоставная конструкция.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члена образуют основу двусоставного предложения.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восстановления пропущенных членов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 контексту восстанавливается пропущенная часть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смысл становится ясным после восстановления пропущенного члена по ситуации или соседним словам.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материалу урока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Односоставное предложение строится по языковой норме и имеет один главный член, поэтому оно не считается сокращённым вариантом полного предложения.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возникает тогда, когда один из нужных членов пропущен, но его легко восстановить из вопроса, реплики или общей ситуации.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контекстом помогает не путать эти типы: односоставное предложение понятно само по себе, а неполное опирается на предыдущую речь.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школьном разборе важно сначала определить, есть ли в основе один главный член по правилу или пропуск, который можно восстановить.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и неполные предложения: не одно и то же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предложения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является ли предложение полным, неполным или односоставным.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— сильное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неполное предложение часто звучит как резкий шаг или быстрый взгляд. Оно помогает передать напряжение и движение, не перегружая описание. Читатель словно слышит короткий, отрывистый ритм сцены и быстрее чувствует её настроение.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эпизод без 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лицо. Снег — в глаза. Эти фразы сразу рисуют картину и создают ощущение холода и спешки. Короткое построение делает эпизод более живым: в нём остаются только самые важные детали, а остальные легко достраиваются воображением.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в литературе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предложения чаще всего пропускаются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пропуск связан с уже известным действием или признаком, поэтому в речи сохраняется только самое нужное.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видно, что в неполных предложениях обычно опускается часть, которую легко восстановить из контекста.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урока; обобщение для наглядности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неполное предложение нельзя понять без контекста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пропущенное слово не подсказывают соседние реплики или ситуация, смысл фразы распадается, и читатель не может точно понять, о чём говорится.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Неясные отрывки вроде «Быстро, тихо, потом…» не дают достаточно информации: здесь нельзя уверенно восстановить ни действие, ни участника, ни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уместно только тогда, когда есть опора на предыдущую фразу, общий опыт разговора или знакомая обстановка, помогающая достроить мысль.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типа предложения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выводы чаще всего оказываются неверными и как проверить их правильно.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 невниманием к грамматической основе и к контексту, без которых тип предложения определить трудно.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«Полные и неполные предложения»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фраз в разных типах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 сложнее задача текста, тем чаще в нём используются более развёрнутые фразы.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стремится к краткости, а учебная и научная речь — к полноте и точности выражения мысли.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сравнение по типам речи, составленное для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признаки для проверки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 можно понять без дополнительных подсказок: в нём есть вся необходимая основа, и смысл не зависит от предыдущей фразы или общей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обычно содержит уже известную часть мысли, поэтому при проверке полезно задать вопрос: что именно можно восстановить из контекста?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подлежащее и сказуемое, затем проверяют зависимость от соседних реплик. Такой порядок помогает избежать ошибок при разборе текста.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внешней полноты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 различаются не количеством слов, а тем, как строится и понимается смысл. Если научиться опираться на грамматическую основу и контекст, разбор станет точнее и увереннее.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2026-05-22T14:23:56Z</dcterms:created>
  <dcterms:modified xsi:type="dcterms:W3CDTF">2026-05-22T14:23:56Z</dcterms:modified>
</cp:coreProperties>
</file>