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начала XX века: кризис старых форм и поиск нового языка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когда литература заново осмыслила человека, время и смысл искусства.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культурного перелома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война, рост городов и новые идеи в науке изменили взгляд писателей на мир. Именно в Серебряный век литература особенно остро почувствовала нестабильность эпохи и необходимость искать новые художественные формы.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реалистической традиции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XIX века оставался влиятельным, но многим писателям уже не хватало прямого изображения быта и социальных конфликтов для передачи духовной тревоги эпохи.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вышли символ, подтекст, музыкальность речи и мифологические мотивы. Художественный образ стал восприниматься как носитель нескольких смысловых уровней одновременно.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все чаще обращалась к субъективному восприятию мира. Текст строился не только как отражение реальности, но и как самостоятельная система знаков и ассоциаций.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идея тайного смысла и «двойного мира»
</a:t>
            </a:r>
            <a:endParaRPr lang="en-US" sz="2461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 система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видели за видимой действительностью иной, духовный план бытия. Поэтому образ в их поэзии никогда не сводился к одному значению и всегда приглашал к толкованию.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проводник к скрытой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мыслился как посредник между земным и высшим мирами. Отсюда интерес к мистике, пророчеству, театральности и особой интонации, в которой слышится ожидание перемен.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символизма и художественные особенности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строили стихи на многозначных образах, ассоциативных связях и цветовой символике. Для них важно было не назвать предмет, а вызвать вокруг него эмоциональное и смысловое поле.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ключевых тем — ожидание катастрофы, духовное преображение, образ Прекрасной Дамы и тревожный городской пейзаж. Город у символистов становится пространством предчувствия истории.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поэзии свойственны противопоставления земного и вечного, личного и космического, видимого и сокровенного. Стих часто звучит как музыка, а не как обычная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главные черты направления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к ясной, отточенной речи. Слово должно было быть конкретным, точным и выразительным, без излишней туманности и недосказанности.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акмеизма важны дисциплина стиха, композиционная строгость и чувство меры. Поэзия воспринималась как мастерство, требующее точной работы с формой.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Предметность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оказывались вещи, детали, материальный мир и земная реальность. Образ становился ощутимым и зримо конкретным, а не только символическим.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обращались к архитектуре, культуре прошлого и памяти эпох. Их интересовала не отвлеченная мистическая высота, а связь человека с реальной историей.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разрушение традиции и культ нового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футуризма особенно значимы темы города, техники, скорости и энергии современности. Мир воспринимается как пространство движения, в котором старые нормы больше не работают.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футуризм связан прежде всего с именами Маяковского, Хлебникова, Бурлюка и Крученых. Их поэтика строилась на вызове привычному литературному вкусу.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открыто разрывали с классическим наследием и провозглашали право искусства на радикальное обновление языка, ритма и графики стиха.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вводили неологизмы, разговорную лексику, резкие интонации и необычное расположение слов на странице. Форма становилась не менее важной, чем содержание.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направлений литературы начала XX века
</a:t>
            </a:r>
            <a:endParaRPr lang="en-US" sz="238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каждое направление по-своему отвечало на кризис эпохи и пересматривало задачи искусства.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усиливает философскую и символическую глубину, акмеизм — предметную ясность, футуризм — формальный эксперимент, реализм — социальную наблюдательность.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литературы по Серебряному веку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 их представители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художественные школы по-своему отвечали на запрос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различаются по стилю, но объединены стремлением по-новому выразить человека и его время.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обзорные материалы по Серебряному веку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Александра Блока как выражение эпохи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1904–1905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Блок создает лирику Прекрасной Дамы. В ней доминируют ожидание идеала, мистическая приподнятость и символистское ощущение скрытого смысла мира.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1907–1910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усиливаются мотивы города, тревоги и внутреннего распада. Лирический герой все чаще сталкивается с исторической и личной неопределенностью.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1912–1916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обращается к теме России, народной судьбы и исторического предчувствия. Его образный мир становится более трагическим и напряженным.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 фиксирует опыт революционного перелома. В ней символистская поэтика соединяется с жестким историческим сознанием нового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и новая лирическая интонация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сохраняет связь с акмеизмом, но строит лирику на психологической точности, сдержанности и предельно ясной речи, где каждое слово передает напряжение чувства без внешней декларативности.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особенно заметны любовь, разлука, память и достоинство личности; переживание становится конкретным и узнаваемым, а интимная драма приобретает общечеловеческое звучание.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 ее поэзии усиливаются историческая трагедия и тема поэта во времени: личный голос сохраняет достоинство даже тогда, когда частная судьба оказывается втянута в катастрофу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образа человека в литературе начала XX века
</a:t>
            </a:r>
            <a:endParaRPr lang="en-US" sz="2239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литература отходит от устойчивого героя XIX века к более сложной и внутренне противоречивой личности Серебряного 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08260"/>
            <a:ext cx="310200" cy="275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Ивана Бунина: точность, память, утрата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художественная манера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избегает внешней эффектности и строит прозу на точной детали, выверенной фразе и психологической наблюдательности, благодаря чему повседневное событие приобретает глубокий смысл.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хрупкого счастья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рассказах любовь часто показана как краткий, яркий и ускользающий миг. За переживанием всегда чувствуется тревога потери, поэтому счастье звучит особенно непрочно и дорого.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уходящая красота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постоянно возвращается к мотивам воспоминания, прощания и исчезновения прекрасного. Его проза передает не только событие, но и ощущение необратимого течения времени.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реалистической точности с философской глубиной сделало Бунина одной из ключевых фигур эпохи. Его творчество высоко ценили не только в России, но и за ее пределами.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говорит громко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Маяковского город предстает как шумное пространство витрин, вывесок и человеческой тесноты. На этом фоне особенно заметны одиночество, напряжение и ощущение внутреннего разлома, которое усиливает резкий ритм стиха.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удар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делает строку короткой, рубленой, почти сценической. Неожиданные переносы, гиперболы и разговорная интонация создают впечатление живой речи, превращая текст в эмоциональный вызов читателю и эпохе.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личная драма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соединяет исторический пафос с личным переживанием: человек у него спорит с миром, временем и самим собой. Поэтому его футуристическая поэзия звучит и как манифест, и как исповедь.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поэзия, которая звучит как плакат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линии помогли литературе Серебряного века выйти за рамки описания событий и стать размышлением о человеке, свободе и смысле существования.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обзорных работ о Серебряном веке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философские идеи особенно отчетливо проявились в литературе этого периода: кризис культуры, множественность истин и особая роль личности.
</a:t>
            </a:r>
            <a:endParaRPr lang="en-US" sz="5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революции и исторического перелома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литературе начала века воспринимается не только как политическое событие, но и как знак исторического слома, который разрушает привычный уклад жизни и меняет саму меру человеческого опыта.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авторы видят в ней разрушительную стихию, другие — возможность обновления; поэтому в текстах усиливаются мотивы катастрофы, тревоги, утраты опоры и нравственного выбора.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эта тема звучит у Блока, Бунина, Маяковского и писателей-эмигрантов, для которых история становится личным испытанием и проверкой духовной позиции.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литературного процесса начала XX века
</a:t>
            </a:r>
            <a:endParaRPr lang="en-US" sz="232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меняются и смешиваются: лирика сближается с философским размышлением, а проза — с исповедью, эссеистикой и психологическим анализом, расширяя границы привычного чтения.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остается человек, но уже не как устойчивый тип, а как внутренне противоречивая личность, живущая в напряжении между традицией, свободой и историческим переломом.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отказывается от единого художественного стандарта: поэты и прозаики по-разному отвечают на кризис культуры, но все ищут новые средства выражения сложного времени.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более многозначным: усиливаются символ, подтекст, музыкальность фразы, внутренняя речь героя и приемы, позволяющие показать не только событие, но и состояние сознания.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литературе начала века
</a:t>
            </a:r>
            <a:endParaRPr lang="en-US" sz="211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распределяются неравномерно: личный опыт и исторический перелом задают основной эмоциональный тон, а остальные мотивы уточняют образ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темы личности показывает, что литература искала ответ на вопрос о человеке в условиях кризиса истории.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тематическая оценка по материалам школьного курса литературы Серебряного века
</a:t>
            </a:r>
            <a:endParaRPr lang="en-US" sz="12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литературы начала XX века для последующей культуры
</a:t>
            </a:r>
            <a:endParaRPr lang="en-US" sz="2058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— 1910-е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модернистские направления, которые обновляют поэтический язык, углубляют образ личности и делают литературу пространством философского поиска.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1917–1920-е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эмиграция меняют литературную карту: одни авторы остаются в новой культурной системе, другие продолжают творить за ее пределами, сохраняя и переосмысляя опыт эпохи.
</a:t>
            </a:r>
            <a:endParaRPr lang="en-US" sz="1266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Дальнейший XX век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Серебряного века влияет на советскую поэзию, прозу, авангард и философскую литературу, закрепляя многозначность образа и усиление авторского голоса.
</a:t>
            </a:r>
            <a:endParaRPr lang="en-US" sz="12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эпоха, которая изменила язык литературы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превратило литературу в пространство смелого поиска: старые формы были пересмотрены, а образ человека и мира стал глубже, сложнее и исторически напряженнее.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2026-05-23T18:16:46Z</dcterms:created>
  <dcterms:modified xsi:type="dcterms:W3CDTF">2026-05-23T18:16:46Z</dcterms:modified>
</cp:coreProperties>
</file>