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И. А. Крылова: смешная басня о том, почему одного желания мало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желании, которое не заменяет умения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и басня «Квартет»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— мастер басни, где смешные животные говорят о человеческих слабостях, а «Квартет» точно показывает цену самоуверенности.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басни: как четверо зверей пытаются стать музыкантами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Мартышка, Осёл, Козёл и Медведь решают играть музыку и объявляют себя квартетом, хотя никто из них по-настоящему не умеет играть.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звери стараются сесть «правильно», затем спорят о местах и несколько раз меняются, надеясь, что от этого зазвучат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каждая новая попытка заканчивается так же неудачно: инструментов у них много, а навыка, слуха и согласованности нет.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контрасте между громкими намерениями героев и отсутствием результата, поэтому звучит смешно и поучительно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басни и их характеры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 и Осёл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 суетится и постоянно ищет новое место, будто причина неудачи скрыта именно в расположении. Осёл упрямо спорит и не замечает, что проблема глубже.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Козёл и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Козёл выглядит важным, но ничем не помогает делу. Медведь кажется сильным и уверенным, однако его решительность не заменяет музыкального умения.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басни и их роль в сюжете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поведение каждого героя ведёт к общей неудаче.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деле без подготовки не даёт результата, даже если герои много спорят и постоянно что-то меняют.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«Квартет»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неудача квартета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И. А. Крылова «Квартет»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 «Квартет»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для сложного дела мало одного желания: нужны учение, опыт и умение, иначе даже громкие слова не приводят к успеху.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высмеивает тех, кто надеется на быстрый результат без труда и подготовки, а потом ищет виноватых не там, где нужно.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проста и точна: важно трезво оценивать свои возможности, учиться и понимать, что настоящая работа требует навыка и согласованных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терпят неудачу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просто ошибаются по очереди: их промахи складываются в одну цепочку и мешают друг другу.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отсутствие умения; остальные ошибки лишь усиливают провал и делают его неизбежным.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«Квартет»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804995"/>
            <a:ext cx="751200" cy="60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короткие реплики и живой диалог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через разговор героев, поэтому читатель сразу видит спор, попытки и неудачу без длинных описаний.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просьбы и перемещения создают ритм, который легко запомнить. Повтор ещё сильнее подчёркивает бесполезность усилий.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звучат по-разговорному и понятно для школьника. Финальные слова Соловья подводят ясный нравственный итог без лишних объяснений.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важный вид не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 зверей ведут себя так, будто уже готовы к выступлению: у них есть инструменты, серьёзные лица и даже уверенность в успехе. Но именно это делает сцену смешной, потому что за внешней важностью скрывается полная беспомощность и отсутствие настоящего умения.
</a:t>
            </a:r>
            <a:endParaRPr lang="en-US" sz="114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вместо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долго обсуждают, где кому сидеть, хотя главная причина неудачи совсем не в этом. Крылов нарочно показывает повторяющиеся попытки и бесплодные перестановки, чтобы читатель увидел: суета может создать шум, но не создаёт результат.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помогает быстро понять смысл басни: животные изображают человеческие недостатки — самоуверенность, упрямство и неумение работать вместе. Поэтому комическая сцена с музыкантами легко превращается в узнаваемый урок о жизни и ответственности.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и художественные приёмы в басне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понятна школьникам 6 класса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легко узнать школьную ситуацию: ребята хотят общего результата, но без умения слушать друг друга и договариваться даже простое дело быстро превращается в спор и суету.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изображены как знакомые типы характера: один спорит, другой суетится, третий важно рассуждает, но никто не умеет реально исправить положение и добиться звучания.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сюжет, смешной финал и ясная мораль помогают быстро уловить смысл произведения и связать его с уроками, проектами и совместной работой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и их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музыкальные детали помогают Крылову раскрыть комизм ситуации и смысл басни.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не украшают сюжет, а точно показывают главную проблему: герои взялись не за своё дело и не владеют 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«Квартет»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персонаж сразу называет настоящую причину неудачи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«Квартет»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остаётся единственным героем, который трезво оценивает ситуацию и понимает, что перестановка участников не заменяет умения играть.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показывают герои басни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оценку персонажей по отдельности, а общий конфликт между внешней уверенностью и отсутствием нужных навыков, который и создаёт комизм басни.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не превращаются в успех без компетентности: у героев заметны характер, спор и самолюбие, но почти нет слушания и 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«Квартет»; качественная интерпретация образов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ошибку в любой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показывает типичную цепочку: цель есть, а причина неудачи скрыта в нехватке навыка и неверном подходе.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учёбой и повседневной жизнью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результат зависит не только от желания, но и от умения распределять роли. Если каждый тянет в свою сторону, общее дело быстро превращается в беспорядок.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напоминает, что к сложной задаче нельзя приступать без знаний и тренировки. Простое намерение добиться успеха не заменяет предварительной работы и практики.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спорят, но не слышат друг друга. В учебном проекте это тоже мешает: полезные идеи теряются, если участники заняты только собственным мнением.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дело получилось, важно не искать удобное объяснение ошибки, а честно понять причину. Такой подход помогает исправлять недочёты и доводить работу до конца.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как известная часть русской культуры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Басню Крылова часто вспоминают, когда люди обсуждают дело вместо того, чтобы его делать. Она стала устойчивым примером того, как важно смотреть на причину, а не на видимые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легко узнаётся по ярким образам и точной морали, поэтому его читают, цитируют и используют как понятное напоминание о ценности мастерства, здравого смысла и согласованной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басни «Квартет»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Крылов делает сюжет смешным, ярким и поучительным.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вместе: они делают басню лёгкой для чтения, смешной по форме и очень точной по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«Квартет»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для современного читателя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показывает, что в любой команде важно сначала найти настоящую причину проблемы, а потом уже менять действия, роли и способ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актуальна для уроков, кружков и проектов: успех приходит там, где есть дисциплина, взаимное уважение и умение действовать согласованно.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учит, что одного желания быть успешным мало: для результата нужны знания, практика и готовность честно признавать, чего именно не хватает.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басня Крылова «Квартет»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смешно и точно показывает, что без мастерства, подготовки и умения работать вместе даже громкие планы остаются пустыми. Поэтому басня Крылова не теряет своей силы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2026-05-18T18:49:24Z</dcterms:created>
  <dcterms:modified xsi:type="dcterms:W3CDTF">2026-05-18T18:49:24Z</dcterms:modified>
</cp:coreProperties>
</file>