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песня А. Майкова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песня о сне, маминой заботе и уютном вечере.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Майков — поэт тихой и тёплой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Николаевич Майков жил в XIX веке и писал о природе, доме и семье. Его стихи звучат мягко и напевно, будто сами просятся в песню.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колыбельная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— это спокойная песня или стихотворение, которое помогают слушать перед сном. В ней важны мягкий ритм, тихий голос и ощущение уюта.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часто повторяются слова и звуки. Повторы действуют как лёгкое укачивание: слушаешь — и будто сам начинаешь дремать.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дарит ребёнку тепло, безопасность и спокойствие. Она напоминает, что рядом есть добрый взрослый, а ночь совсем не страшная.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вечер в стихотворении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вечер, когда в доме становится совсем спокойно. Свет уже мягкий, разговоры стихли, а маленький ребёнок готовится закрыть глаза и уснуть.
</a:t>
            </a:r>
            <a:endParaRPr lang="en-US" sz="96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за окном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темнеет небо, и появляются звёзды. Они будто тоже засыпают вместе с домом, а тишина становится такой глубокой, что её почти можно услышать.
</a:t>
            </a:r>
            <a:endParaRPr lang="en-US" sz="10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хочется дремать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 представить детскую комнату: подушку, одеяло и тёплый свет лампы. Всё здесь настраивает на сон и делает вечер спокойным, как тихая семейная сказка.
</a:t>
            </a:r>
            <a:endParaRPr lang="en-US" sz="10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024" y="3524908"/>
            <a:ext cx="511875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голос в стихотворении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ласково, будто их произносит близкий человек. В каждом обращении чувствуется тёплая забота и желание успокоить ребёнка перед сном.
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стихотворения очень тихий и ровный. Он не торопит, не шумит и помогает почувствовать, что вечер проходит мирно и спокойно.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Убаюкивание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строк напоминает лёгкое покачивание колыбели. От него хочется слушать медленно и дышать ровно, как перед самым сном.
</a:t>
            </a:r>
            <a:endParaRPr lang="en-US" sz="855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слышна доброта взрослого, который рядом с ребёнком. Он словно охраняет сон и делает ночь тёплой и безопасной.
</a:t>
            </a:r>
            <a:endParaRPr lang="en-US" sz="8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в стихотворении — это прежде всего тепло и защита. Её присутствие делает вечер спокойным, а ребёнку помогает чувствовать себя в безопасности.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просто рядом, а словно обнимает словами. Её ласковый голос убаюкивает лучше любой сказки и снимает все вечерние тревоги.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матери Майков показывает, как много значит забота в семье. Один добрый вечер с мамой может запомниться как самый уютный.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761" y="1207420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306865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время в стихотворении не пугает, а успокаивает. Оно приносит тишину, в которой всё вокруг готовится к отдыху и сну.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добавляют ночной картине мягкий блеск. Они словно тихо смотрят на дом и делают небо добрым и спокойным.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стихотворении — это не пустота, а мирный покой. Она помогает услышать самое важное: ласковый голос и дыхание сна.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свет в этой картине кажется нежным и тихим. Он не мешает засыпать, а, наоборот, делает комнату уютной и тёплой.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 лет
</a:t>
            </a:r>
            <a:endParaRPr lang="en-US" sz="7313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поэта помогла ему отточить мягкое, плавное звучание строк, особенно в произведениях для спокойного чтения перед сном.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Аполлоне Н. Майкове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прожил долго и успел создать стихи, которые легко звучат как песня.
</a:t>
            </a:r>
            <a:endParaRPr lang="en-US" sz="19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понятные слова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 выбирает обычные слова, которые легко понять даже младшему школьнику. Поэтому смысл стихотворения раскрывается сразу, без долгих раздумий и сложных объяснений.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слова, связанные со сном, вечером и тишиной. Они помогают быстро почувствовать настроение: всё вокруг становится медленным, мягким и спокойным.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здесь не делает стихотворение бедным. Наоборот, именно ясные слова создают тёплую картину дома, мамы и тихой ночи.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язык понятен, стихотворение легче представить и запомнить. Оно звучит так, будто его можно не только читать, но и тихо напевать.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представить во время чтения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добавляет звёздное окно, спокойную ночь и доброго взрослого рядом. Из этих деталей складывается уютная картинка, в которой сон приходит без спешки.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легко увидеть маленького ребёнка в постели, тёплое одеяло и свет лампы. Кажется, будто комната тоже шепчет: пора спать, всё хорошо.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постепенно заканчивается, и всё вокруг замирает. В тексте появляется спокойствие, будто дом готовится ко сну вместе с ребёнком.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Нежная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взрослого звучит ласково и мягко. От него становится тепло и спокойно, как под одеялом в уютной комнате.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ощущение безопасности и тишины. Становится ясно: рядом с любящим человеком можно заснуть без страха и тревоги.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звучат просто и чётко, поэтому их легко повторять вслух. Слова как будто сами ложатся в ритм, словно тихая вечерняя песенка.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повторения, которые помогают удержать смысл в памяти. Они создают ощущение мягкого укачивания и делают стихотворение особенно напевным.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образы — сон, мама, ночь, звёзды, тишина — быстро запоминаются даже после первого чтения. Они знакомы каждому ребёнку и сразу вызывают нужное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народную песню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так, будто его поют издавна в семье. В нём чувствуется простая, тёплая интонация, близкая к народной колыбельной.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и добрые обращения делают текст очень человечным. Он не кажется книжным и строгим, а напоминает домашнюю песенку перед сном.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простота сближает Майкова с народной традицией. Стихотворение легко понять, представить и запомнить, как знакомую с детства добрую мелодию.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напевность: строки текут плавно и спокойно. Их хочется читать медленно, почти как тихое покачивание колыбели.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из которых складывается уют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вечер за окном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медленно темнеет, и в комнате становится особенно тихо. Мягкий свет, занавеска и ночное небо создают спокойную картину, в которой хочется говорить шёпотом.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всё готово ко сну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уже ждут подушка, одеяло и тихий уголок для отдыха. Здесь нет лишнего шума, а каждая деталь словно помогает закрыть глаза и успокоиться.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рядом с ребёнком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кровати стоит самый важный человек — заботливый взрослый. Его присутствие делает вечер тёплым и безопасным, а маленький мир ребёнка — очень уютным.
</a:t>
            </a:r>
            <a:endParaRPr lang="en-US" sz="8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20" y="271458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6024" y="3514947"/>
            <a:ext cx="511875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стихотворении — тёплое чувство к ребёнку. Любовь взрослого делает вечер добрым и помогает малышу спокойно заснуть, не боясь темноты.
</a:t>
            </a:r>
            <a:endParaRPr lang="en-US" sz="758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слова и спокойный тон показывают внимание к маленькому слушателю. Забота здесь важнее всего: она оберегает, убаюкивает и создаёт чувство безопасности.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ночь и мягкий свет помогают почувствовать отдых. Майков показывает, что в спокойной обстановке сон приходит легко, а дом становится особенно тёплым.
</a:t>
            </a:r>
            <a:endParaRPr lang="en-US" sz="7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замечать, как важны добрые слова и спокойный голос. Иногда именно они помогают лучше любого громкого совета или спешки.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напоминает, что домашний уют создают простые вещи: тишина, забота, свет, вечер и близкий человек рядом. Из таких мелочей и рождается тепло.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ребёнку нужны не шум и суета, а ласка и покой. Когда рядом есть любовь, даже самый тихий вечер кажется надёжным и добрым.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интересно детям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узнать в стихотворении знакомую ситуацию: пора спать, рядом мама или другой близкий человек, а вокруг — тихий вечер и уютный дом.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простых и красивых образов, которые легко представить. Это помогает не только понимать смысл, но и рисовать картину в воображении.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как песенка, поэтому его приятно читать вслух. Голос сам становится мягче, а чтение превращается в спокойный вечерний ритуал.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сна близка каждому ребёнку: она понятна без сложных объяснений. Поэтому стихотворение вызывает доверие, тепло и немного сказочного настроения.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остаётся чувство, что дом — это место, где не страшно. Там есть любовь, ласка и тишина, а значит, ночь приходит не пугающей, а доброй.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вспоминаются тёплый свет, ночное окно и тихая комната. В голове словно остаётся мягкая картинка: ребёнок уже почти заснул, а рядом царят покой и забота.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53810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381" y="2255329"/>
            <a:ext cx="719700" cy="639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запоминания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поэта помогает сразу вспомнить автора стихотворения. Оно связывает текст с русской поэзией XIX века и с темой тихого, напевного слова.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подсказывает жанр произведения. Колыбельная — значит песня или стихотворение перед сном, спокойное и очень ласковое.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 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стихотворении — тёплое и безопасное место. Он помогает почувствовать, что рядом есть забота, свет и спокойствие.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главное настроение произведения. В них слышатся ласка, доброта и уверенность, что рядом с любимым человеком ничего не страшно.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звёзды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сразу рисуют ночное небо и тишину. Они создают красивый фон, на котором особенно заметны сон и покой.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тихая песня о любви и сне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«Колыбельная песня» Аполлона Майкова — это нежное стихотворение о добром вечере, материнской заботе и спокойном сне. Оно звучит мягко, как ласковая песенка перед сном.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2026-05-24T03:38:45Z</dcterms:created>
  <dcterms:modified xsi:type="dcterms:W3CDTF">2026-05-24T03:38:45Z</dcterms:modified>
</cp:coreProperties>
</file>