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текст о роднике: чистая вода, звон, движение и свежесть наполняют страницы радостью.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«Звонкие ключи» А. Белорусец: природа, образ и настроение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Белорусец пишет краткие и образные тексты, где важны точное слово и яркое впечатление. «Звонкие ключи» воспринимаются как небольшая лирическая зарисовка: сюжет не главное, настроение и картины природы значат больше. Для 6 класса это хороший пример, как одно явление рождает чувство и образ.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Белорусец и место «Звонких ключей» в школьном чтении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заглавный образ «звонкие ключи»
</a:t>
            </a:r>
            <a:endParaRPr lang="en-US" sz="248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«Ключи» в тексте связаны с родниками или небольшими источниками воды. Это не просто предмет описания, а живое место, откуда приходит поток и ощущение естественной чистоты.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«звонкие» передаёт не только звук струящейся воды. Оно помогает почувствовать её живость, силу и прозрачность — будто вода сама «поёт» и привлекает внимание.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соединяет слуховые и зрительные впечатления: читатель одновременно видит движение и словно слышит, как вода переливается и течёт рядом.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Прозрачная вода: как рождается ощущение чистоты
</a:t>
            </a:r>
            <a:pPr algn="ctr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вода родника: прозрачная, лёгкая, живая. Она заставляет смотреть внимательнее и видеть, как меняется свет на поверхности. Именно эта ясность помогает создать спокойную, «чистую» картину окружающего мира.
</a:t>
            </a:r>
            <a:endParaRPr lang="en-US" sz="877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Камни, мох и влажная земля: детали, которые делают сцену настоящей
</a:t>
            </a:r>
            <a:pPr algn="ctr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водой заметны камни и мох, а земля кажется влажной и мягкой. Такие элементы не украшают ради красоты — они поддерживают правдоподобие. В итоге родник воспринимается как часть настоящей природной среды.
</a:t>
            </a:r>
            <a:endParaRPr lang="en-US" sz="868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 и свет весеннего леса: обновление вокруг родника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чувствуется и в зелени, и в игре света: тень прячет прохладу, а солнечные блики показывают свежесть. Родник становится точкой, где особенно заметно обновление. Поэтому картина выглядит тихой, но полной жизни.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главный смысловой центр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728830"/>
            <a:ext cx="1116300" cy="8930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радость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остаётся тёплым и доброжелательным: читатель радуется встрече с красивым местом и словно вместе с автором делает открытие.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величие звучания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ключей воспринимается как спокойная музыка природы. На фоне тишины этот звук кажется значимым, но не тревожным и не громким.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 суеты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течёт, переливается, и поэтому текст не кажется неподвижным. Даже описания простых деталей передают ощущение жизни рядом с читателем.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удивление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здесь мягкое: природа не пугает, а приглашает смотреть внимательнее. Возникают спокойные мысли о красоте и ценности окружающего мира.
</a:t>
            </a:r>
            <a:endParaRPr lang="en-US" sz="8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наблюдения рождается смысл произведения
</a:t>
            </a:r>
            <a:endParaRPr lang="en-US" sz="2279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раскрытия образа родника в тексте: от частной детали — к общей ценности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тексте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уточнить впечатление и выделить главное. Например, слово «звонкие» усиливает образ воды и делает его ярче ещё до чтения подробностей.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передаёт шум и переливы ключей. За счёт такой речевой «музыки» читатель словно слышит движение воды, и картинка становится более полной и живой.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мотивы создают ритм текста. Благодаря этому чтение ощущается плавным, а образ родника запоминается, потому что речь звучит естественно и согласованно.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Метафорические выражения «оживляют» природу: родник воспринимается как действующее, близкое явление. Так художественный образ превращает природную деталь в эмоциональный смысл.
</a:t>
            </a:r>
            <a:endParaRPr lang="en-US" sz="10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93961"/>
            <a:ext cx="3377400" cy="2259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Соотнесение ключевых образов текста с тем, что они передают читателю и какой эффект создают.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(вода, звук, зелень, среда) складываются в цельный эмоциональный образ и помогают раскрыть большую тему красоты мира.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тексте «Звонкие ключи» А. Белорусца (по представленному перечню).
</a:t>
            </a:r>
            <a:endParaRPr lang="en-US" sz="6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родной земли и близости к природе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простой образ воды автор раскрывает чувства привязанности. Речь идёт не только о «картинке», но и о памяти: природа помогает человеку быть внимательнее к тому, что рядом.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в тексте связана с ощущением родного пространства. Родник воспринимается не где-то далеко, а как часть знакомого и дорогого места, которое хочется сберечь.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родника подталкивает к уважению к природе вокруг. Читатель замечает: бережное отношение рождается из наблюдательности и из умения чувствовать ценность обычных явлений.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впечатления сильнее всего создаёт текст
</a:t>
            </a:r>
            <a:endParaRPr lang="en-US" sz="2499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баланс: больше всего выделяется ощущение чистоты и свежести, затем идут тишина и движение, которые вместе создают спокойную «живость».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текста раскрывается через сочетание чистоты (свежесть), внутреннего покоя (тишина) и зримо слышимого движения (движение). Остальные чувства усиливают общий светлый тон.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круговой диаграммы: свежесть — 30, тишина — 20, движение — 20, радость — 15, удивление — 15.
</a:t>
            </a:r>
            <a:endParaRPr lang="en-US" sz="5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картина родника в тексте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«увидеть» родник, в иллюстрациях уместны фотографии или рисунки прозрачной воды, камней у берега, мха и молодой зелени. В центре внимания — блеск воды, переливы и небольшие струи.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образ влажная земля и солнечные блики, которые будто подчеркивают свежесть места. Такой визуальный ряд помогает связать слово автора с ощущениями: чистотой, движением и спокойной радостью наблюдения.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понятно и интересно шестиклассникам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 и ясным языком, поэтому его легко читать без долгих объяснений. При этом автор использует выразительные образы, которые подсказывают, что именно нужно замечать в природе.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Сюжета как цепочки событий здесь нет: основное происходит в восприятии героя. Благодаря этому шестикласснику проще сосредоточиться на настроении и на деталях, которые складываются в общую картину.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внимательнее относиться к окружающему: даже знакомый ручеёк может стать источником впечатлений. Читатель начинает различать, как меняется свет, цвет и «голос» воды.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цвет работают вместе: слово помогает услышать струи и представить прозрачность воды. Поэтому художественный образ становится не отвлечённым, а понятным — как маленькое открытие рядом с домом.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воспринимает произведение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чтения: заглавие направляет внимание к образу воды и помогает понять общий смысл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5955" y="1685950"/>
            <a:ext cx="2991490" cy="23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Средство → роль в тексте → эффект на восприятие читателя.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 помогает воспринять родник не только глазами, но и «сердцем»: появляется настроение и ясное эмоциональное отношение к природе.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анализа текста и его выразительных приёмов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природный образ способен научить видеть красоту мира — если внимательно смотреть и слушать.
</a:t>
            </a:r>
            <a:endParaRPr lang="en-US" sz="194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главный смысл строится на одном конкретном явлении: родник помогает почувствовать чистоту, тишину и живое движение природы рядом с человеком.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его смысловая интерпретация на основе образов «звонких ключей»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текста: от наблюдения к смыслу
</a:t>
            </a:r>
            <a:endParaRPr lang="en-US" sz="2643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текста приходится на описание родника: именно здесь складывается точная «картинка» и запускается основное впечатление. Финальные части делают это впечатление более личным.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видно, что композиция ведёт читателя от конкретного наблюдения к обобщению: сначала образ родника, затем эмоциональный отклик, и в конце — вывод о ценности природы.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заданного плана композиции (в процентах)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произведения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мягкая, плавная и лирическая: текст звучит спокойно, без резких поворотов. Читатель словно замедляет шаг и учится внимательному наблюдению за природой вокруг.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конфликтов и событий ради напряжения — вместо этого есть уважительное восхищение красотой. Короткие образные фразы делают чтение лёгким, а настроение — запоминающимся.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образный, но остаётся доступным для школьного чтения. Автор подбирает точные слова, которые не перегружают смысл и помогают сразу представить картину родника.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произведении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образ — звонкий родник. Он держит внимание читателя и становится «центром» картины: вода оживляет пейзаж и задаёт тон всему тексту.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эмоция — восхищение природой. Струи и прозрачность создают ощущение свежести, а спокойное наблюдение помогает почувствовать радость встречи с живым миром.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красоту мира можно увидеть в малом, если внимательно смотреть и слушать. Текст связывает образ воды, свежесть и чувство любви к родной земле.
</a:t>
            </a:r>
            <a:endParaRPr lang="en-US" sz="9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 к произведению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произведения хорошо подходит изображение светлого леса и прозрачного ручья: там сразу читаются чистота воды и её движение. Дополнительно важны камни у воды, чтобы зритель почувствовал «почву» родника.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 детали, поддерживающие мотив спокойствия: влажная земля, мох и молодая зелень. Такая иллюстрация не спорит с текстом, а помогает увидеть настроение — блеск, тишину и лёгкое оживление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А. Белорусец «Звонкие ключи» построено на образе родника, который становится символом чистоты, жизни и красоты природы. Текст учит замечать детали, ценить родную природу и видеть глубокий смысл в простом природном явлении.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и значение «Звонких ключей»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2026-05-15T04:43:42Z</dcterms:created>
  <dcterms:modified xsi:type="dcterms:W3CDTF">2026-05-15T04:43:42Z</dcterms:modified>
</cp:coreProperties>
</file>