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 events: ключевая лексика и способы рассказать о событиях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важных событиях своей жизни по-английски.
</a:t>
            </a:r>
            <a:endParaRPr lang="en-US" sz="35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прошлом связно и понятно: назвать событие, указать время, место, участников и чувства, а затем соединить мысли словами because, after that, then, finally и as a result.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life events нужны в 8 классе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394" y="1353834"/>
            <a:ext cx="258037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74750"/>
            <a:ext cx="284700" cy="253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8740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87404"/>
            <a:ext cx="284700" cy="2277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жизненным событиям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личным событиям относятся первые успехи, новые увлечения, день рождения и важные открытия. Такие эпизоды легко описать через свои действия, эмоции и то, что изменилось после них.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моменты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события связаны с близкими людьми: свадьба, рождение ребёнка, поездка всей семьёй, юбилей. Они часто становятся общими воспоминаниями и помогают говорить о семье более подробно.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события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 включают экзамены, проекты, соревнования, экскурсии и праздники. Именно в школе подростки чаще всего сталкиваются с ситуациями, о которых удобно рассказывать на английском языке.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общественным событиям относятся праздник, концерт, мероприятие в городе или встреча с друзьями. Они показывают, как человек участвует в жизни вне дома и школы.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события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событие может относиться сразу к нескольким группам. Например, семейный праздник бывает и личным, и семейным, если он важен для всех участников и оставляет сильное впечатление.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источник значимых событий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day at school — один из самых понятных примеров для рассказа о прошлом. Он помогает назвать место, одноклассников, учителя и первые впечатления от новой обстановки.
</a:t>
            </a:r>
            <a:endParaRPr lang="en-US" sz="116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учебный день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Test, quiz и project дают возможность описать подготовку, волнение и результат. Такие события показывают, как школьник справляется с задачей и чему учится в процессе.
</a:t>
            </a:r>
            <a:endParaRPr lang="en-US" sz="1206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и проекты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trip и contest связаны не только с учёбой, но и с общением. В таких историях легко использовать слова about the past и after that, чтобы передать последовательность событий.
</a:t>
            </a:r>
            <a:endParaRPr lang="en-US" sz="1159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и поездки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day, school party и другие мероприятия запоминаются яркими эмоциями. Они помогают учить новую лексику через знакомые ситуации, где есть команда, действие и результат.
</a:t>
            </a:r>
            <a:endParaRPr lang="en-US" sz="1204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спорт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58403"/>
            <a:ext cx="4151400" cy="21306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жизненные события группируются по сфере жизни и по тому, какие эмоции и изменения они вызывают.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удобнее запоминать и описывать, если сразу связывать их с лексикой, эмоциями и результатом для 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жизненных событий и английская лексика
</a:t>
            </a:r>
            <a:endParaRPr lang="en-US" sz="2215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life events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обсуждать, какие события восьмиклассники чаще вспоминают и почему некоторые из них кажутся особенно яркими.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семейные события обычно занимают больше места в памяти, а первые новые впечатления выделяются отдельно.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 обсуждения на уроке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события подростки чаще всего запоминают
</a:t>
            </a:r>
            <a:endParaRPr lang="en-US" sz="26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основных эмоций, таких как happy, proud, worried и excited, делают рассказ точнее и помогают легче восстановить детали события.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эмоциональных слов особенно часто помогают описать жизненные события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life events, подборка для 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рассказа о событии на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устного рассказа: от названия события к его результату.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жизненные события и их значение
</a:t>
            </a:r>
            <a:endParaRPr lang="en-US" sz="2760" dirty="0"/>
          </a:p>
        </p:txBody>
      </p:sp>
      <p:sp>
        <p:nvSpPr>
          <p:cNvPr id="10" name="Text 2"/>
          <p:cNvSpPr txBox="1"/>
          <p:nvPr/>
        </p:nvSpPr>
        <p:spPr>
          <a:xfrm>
            <a:off x="420600" y="1580315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победа в соревновании, хорошая оценка или встреча с друзьями обычно вызывают happiness и excitement. Такие события легко описывать короткими фразами, потому что они связаны с ясным результатом и приятным впечатлением.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20600" y="1044482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Радостные моменты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47288" y="1580315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событие заканчивается успехом, школьник чаще чувствует pride и начинает верить в свои силы. Это помогает говорить не только о факте, но и о том, как он повлиял на человека.
</a:t>
            </a:r>
            <a:endParaRPr lang="en-US" sz="1293" dirty="0"/>
          </a:p>
        </p:txBody>
      </p:sp>
      <p:sp>
        <p:nvSpPr>
          <p:cNvPr id="13" name="Text 5"/>
          <p:cNvSpPr txBox="1"/>
          <p:nvPr/>
        </p:nvSpPr>
        <p:spPr>
          <a:xfrm>
            <a:off x="3247288" y="1044482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6073963" y="1580315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Birthday party, school trip и family celebration запоминаются надолго, потому что в них много эмоций, общения и деталей. Именно такие истории удобно пересказывать в классе или записывать в тетрадь.
</a:t>
            </a:r>
            <a:endParaRPr lang="en-US" sz="1292" dirty="0"/>
          </a:p>
        </p:txBody>
      </p:sp>
      <p:sp>
        <p:nvSpPr>
          <p:cNvPr id="15" name="Text 7"/>
          <p:cNvSpPr txBox="1"/>
          <p:nvPr/>
        </p:nvSpPr>
        <p:spPr>
          <a:xfrm>
            <a:off x="6073963" y="1044482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воспоминания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20600" y="3273406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положительных событий подходят выражения I was happy, I felt proud, It was exciting и We enjoyed it. Они помогают говорить естественно и не перегружать рассказ сложными конструкциями.
</a:t>
            </a:r>
            <a:endParaRPr lang="en-US" sz="1289" dirty="0"/>
          </a:p>
        </p:txBody>
      </p:sp>
      <p:sp>
        <p:nvSpPr>
          <p:cNvPr id="17" name="Text 9"/>
          <p:cNvSpPr txBox="1"/>
          <p:nvPr/>
        </p:nvSpPr>
        <p:spPr>
          <a:xfrm>
            <a:off x="420600" y="2737573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речевые модели
</a:t>
            </a:r>
            <a:endParaRPr lang="en-US" sz="1600" dirty="0"/>
          </a:p>
        </p:txBody>
      </p:sp>
      <p:sp>
        <p:nvSpPr>
          <p:cNvPr id="18" name="Text 10"/>
          <p:cNvSpPr txBox="1"/>
          <p:nvPr/>
        </p:nvSpPr>
        <p:spPr>
          <a:xfrm>
            <a:off x="3247288" y="3273406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событие важно не только само по себе: оно может показать, что ученик стал смелее, внимательнее или самостоятельнее. Так событие превращается в полезный жизненный опыт.
</a:t>
            </a:r>
            <a:endParaRPr lang="en-US" sz="1244" dirty="0"/>
          </a:p>
        </p:txBody>
      </p:sp>
      <p:sp>
        <p:nvSpPr>
          <p:cNvPr id="19" name="Text 11"/>
          <p:cNvSpPr txBox="1"/>
          <p:nvPr/>
        </p:nvSpPr>
        <p:spPr>
          <a:xfrm>
            <a:off x="3247288" y="2737573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смысл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события и способы их описания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ситуацию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точно определить, что произошло: illness, moving to a new place, conflict or failure. Такое начало помогает сразу понять тему рассказа и выбрать подходящие слова.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поддержку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стоит объяснить, кто помог и что было сделано: ask for help, calm down, make a plan, talk to a parent or try again. Поддержка часто меняет ход истории.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 результате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показать, чему научило событие: becoming more independent, solving problems or adapting to change. Так трудная ситуация получает полезный итог и смысл.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Передать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назвать эмоцию: difficult, stressful, sad, confusing, lonely, upset или worried. Это делает рассказ честным и помогает слушателю лучше представить состояние человека в тот момент.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как пример жизненного события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обычно затрагивает дом, школу, друзей и привычный распорядок дня. Меняется даже дорога в школу, поэтому привычная жизнь перестраивается почти сразу.
</a:t>
            </a:r>
            <a:endParaRPr lang="en-US" sz="1265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такие перемены часто вызывают тревогу и неуверенность. Ребёнку приходится привыкать к новому месту, новым правилам и незнакомым людям.
</a:t>
            </a:r>
            <a:endParaRPr lang="en-US" sz="1263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чувства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по-английски удобно использовать moved to a new house, changed school, made new friends и got used to a new place. Эти фразы точно передают опыт переезда.
</a:t>
            </a:r>
            <a:endParaRPr lang="en-US" sz="1307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переезд может стать началом новых возможностей: появляются новые знакомства, навыки и уверенность. Поэтому одно событие сначала кажется трудным, а позже — важным и полезным.
</a:t>
            </a:r>
            <a:endParaRPr lang="en-US" sz="1150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события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обычно дают привычные сферы, с которыми подросток сталкивается каждый день. Они формируют не только расписание, но и поведение.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 и друзья оказываются важнее всего, а хобби и общественные события дополняют их, расширяя интересы и опыт.
</a:t>
            </a:r>
            <a:endParaRPr lang="en-US" sz="1584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 урока английского языка, 2025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 жизнь восьмиклассника
</a:t>
            </a:r>
            <a:endParaRPr lang="en-US" sz="27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событие связано с эмоцией и последующим изменением. Она помогает строить короткий и понятный рассказ на 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событие может сначала вызвать сильное чувство, а затем привести к заметному личному развитию и новым привычкам.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Событие, чувство, результат: англоязычные примеры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урока английского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события и традиции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события часто начинаются с простых традиций: совместного ужина, поздравлений и небольших подарков. Именно такие моменты создают чувство тепла и близости.
</a:t>
            </a:r>
            <a:endParaRPr lang="en-US" sz="1277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дома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Свадьбы, дни рождения и годовщины собирают родственников вместе. В такие дни особенно важно слово together, потому что праздник становится общим воспоминанием.
</a:t>
            </a:r>
            <a:endParaRPr lang="en-US" sz="1228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семейные даты
</a:t>
            </a:r>
            <a:endParaRPr lang="en-US" sz="1498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каникулы помогают семье проводить больше времени вместе. Они дают новые впечатления и становятся частью семейного альбома и устных историй.
</a:t>
            </a:r>
            <a:endParaRPr lang="en-US" sz="1295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поездки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такие события превращаются в семейные традиции. Ребёнок учится помнить special occasions и рассказывать о них как о значимых частях своей жизни.
</a:t>
            </a:r>
            <a:endParaRPr lang="en-US" sz="1277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на будущее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2338" y="1205853"/>
            <a:ext cx="406125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жизненный опыт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учёбе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оценка или удачное выступление могут повысить интерес к предмету. Ученик начинает больше верить в свои силы и чаще выбирать похожие задания.
</a:t>
            </a:r>
            <a:endParaRPr lang="en-US" sz="152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или секция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клубе помогает открыть новый интерес, о котором раньше не думали. Так появляются навыки, друзья и желание продолжать занятия.
</a:t>
            </a:r>
            <a:endParaRPr lang="en-US" sz="1505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Вдохновляющий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 интересным человеком может изменить взгляды на будущее. Такой опыт часто помогает выбрать цель, о которой раньше не задумывались.
</a:t>
            </a:r>
            <a:endParaRPr lang="en-US" sz="147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планы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важного события подросток иногда иначе смотрит на учёбу и увлечения. Появляются новые предпочтения, а вместе с ними — более ясные планы.
</a:t>
            </a:r>
            <a:endParaRPr lang="en-US" sz="15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справляться с трудным событием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шаг за шагом перейти от проблемы к решению с помощью поддержки и спокойных действий.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с первого дня
</a:t>
            </a:r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снимке видно не только лица, но и место, где всё происходило. Через много лет одна фотография может напомнить о волнении, друзьях и первом впечатлении от события.
</a:t>
            </a:r>
            <a:endParaRPr lang="en-US" sz="134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как маленькое воспоминание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из поездки или с концерта легко потерять, но он хранит точное время и место. Такой keepsake помогает восстановить историю дня и вернуться к приятным деталям.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и коробка с памятью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в дневнике передают чувства точнее, чем короткий рассказ. А коробка с открытками, значками и сертификатами превращается в личный album, где собраны важные моменты жизни.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вещи сохраняют память о событиях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появляются свои первые события: слова, друзья, успехи и обязанности. Линия помогает увидеть рост опыта во 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человек, тем больше у него самостоятельности и значимых событий. Подростковый возраст особенно насыщен новыми решениями и интересами.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урока английского языка, 2025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 этапам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 забыть важные детали и сделать рассказ последовательным. Её можно использовать и в устной речи, и в письменном абзаце.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назвать время, место, участников и результат, рассказ становится ясным, логичным и легко запоминается слушателю.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рассказать о важном событии по-английски
</a:t>
            </a:r>
            <a:endParaRPr lang="en-US" sz="2725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для урока английского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 events: 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life events учит говорить о прошлом просто и связно: с помощью Past Simple, точной лексики и слов-связок. Это помогает рассказывать о важном опыте уверенно и понятно.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2026-05-31T05:50:46Z</dcterms:created>
  <dcterms:modified xsi:type="dcterms:W3CDTF">2026-05-31T05:50:46Z</dcterms:modified>
</cp:coreProperties>
</file>