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«Горит село, горит родное»: проза Валентина Распутина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совести, памяти и цене утраты родной земли.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проза: литература о памяти и ответственности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возникла как отклик на исчезновение крестьянского мира и ускоренную урбанизацию. Распутин придал этому направлению трагическую глубину, показав село как нравственную меру человеческой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Распутин: путь писателя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569527" y="14164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истоки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родился в 1937 году в селе Усть-Уда Иркутской области. Детство в послевоенной Сибири сформировало его представление о труде, взаимовыручке и уважении к старшим.
</a:t>
            </a:r>
            <a:endParaRPr lang="en-US" sz="977" dirty="0"/>
          </a:p>
        </p:txBody>
      </p:sp>
      <p:sp>
        <p:nvSpPr>
          <p:cNvPr id="14" name="Text 3"/>
          <p:cNvSpPr txBox="1"/>
          <p:nvPr/>
        </p:nvSpPr>
        <p:spPr>
          <a:xfrm>
            <a:off x="569527" y="2129473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журналистика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Иркутском университете и работал в журналистике. Этот опыт помог ему точно слышать живую речь, видеть быт людей и передавать психологическую правду без внешней эффектности.
</a:t>
            </a:r>
            <a:endParaRPr lang="en-US" sz="966" dirty="0"/>
          </a:p>
        </p:txBody>
      </p:sp>
      <p:sp>
        <p:nvSpPr>
          <p:cNvPr id="15" name="Text 4"/>
          <p:cNvSpPr txBox="1"/>
          <p:nvPr/>
        </p:nvSpPr>
        <p:spPr>
          <a:xfrm>
            <a:off x="569527" y="284247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жизненный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хорошо знал деревенский мир и перемены, происходившие с ним во второй половине XX века. Наблюдение за судьбой деревень Ангары и Енисея определило его главные темы.
</a:t>
            </a:r>
            <a:endParaRPr lang="en-US" sz="974" dirty="0"/>
          </a:p>
        </p:txBody>
      </p:sp>
      <p:sp>
        <p:nvSpPr>
          <p:cNvPr id="16" name="Text 5"/>
          <p:cNvSpPr txBox="1"/>
          <p:nvPr/>
        </p:nvSpPr>
        <p:spPr>
          <a:xfrm>
            <a:off x="569527" y="3555500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произведений — дом, род, совесть, память о предках и ответственность перед прошлым. Эти понятия у Распутина всегда проверяются в ситуации нравственного выбора.
</a:t>
            </a:r>
            <a:endParaRPr lang="en-US" sz="990" dirty="0"/>
          </a:p>
        </p:txBody>
      </p:sp>
      <p:sp>
        <p:nvSpPr>
          <p:cNvPr id="17" name="Text 6"/>
          <p:cNvSpPr txBox="1"/>
          <p:nvPr/>
        </p:nvSpPr>
        <p:spPr>
          <a:xfrm>
            <a:off x="569527" y="42685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Сибири сделал для него особенно значимой связь человека с землёй. У Распутина это не фон, а пространство, где решается, останется ли человек верным себе и своим корням.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Распутина и их проблематика
</a:t>
            </a:r>
            <a:endParaRPr lang="en-US" sz="2579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повести и рассказы Распутина сосредоточены на предельных жизненных испытаниях, где особенно ясно видна цена поступка.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тексте частная история превращается в испытание совести и проверку человеческой ответственности.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Г. Распутина, школьный литературный корпус
</a:t>
            </a:r>
            <a:endParaRPr lang="en-US" sz="8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 прозе Распутина как духовное пространство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Ангара в прозе Распутина — не просто пейзаж, а живая граница между прошлым и настоящим. Её течение связывает деревню с историей, а человека — с ощущением непрерывности жизни и утратой, которую уже нельзя отменить.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мир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улица, кладбище, огород и пашня образуют у писателя единую среду существования. Здесь каждая деталь значима: она хранит труд, семейный порядок и следы поколений, проживших на одной земле.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нравственный суд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Распутина природа не остаётся равнодушной декорацией. Лес, вода и берег словно испытывают человека на верность родной земле, напоминая, что разрушение окружающего мира неизбежно оборачивается внутренней потерей.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родного дома и родовой памяти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продолжение рода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Распутина дом означает не только жильё, но и преемственность семьи. Через него сохраняются привычки, отношения, память о старших и нравственные основания человеческой жизни.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связи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 исчезает или пустеет, разрывается связь между прошлым и настоящим. Писатель показывает, что утрата семейного пространства ведёт к ослаблению ответственности перед предками и потомками.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вещах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Икона, печь, стол, старые фотографии и вещи обретают символическое значение. Они напоминают, что память живёт не только в словах, но и в предметах повседневного мира.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как знак долга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Могилы предков у Распутина становятся нравственной границей, которую нельзя переступать без внутреннего ущерба. Уважение к ним выражает верность роду и исторической памяти.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убеждён: человек не может быть по-настоящему свободен, если отказывается помнить своё происхождение. Отказ от прошлого оборачивается духовной пустотой и потерей опоры.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трагического конфликта в прозе Распутина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произведения всё чаще выводят личную драму за пределы семьи и показывают кризис целого уклада.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позднее текст, тем масштабнее утрата: от семейной ответственности Распутин приходит к тревоге о судьбе общности.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 В. Г. Распутина; авторская интерпретация степени кризиса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«Живи и помни»: вина, любовь и долг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Дезертирство Андрея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Гуськов, спасаясь от войны, выбирает личное выживание и становится дезертиром. Его поступок сразу выводит героя за пределы нравственно допустимого и запускает трагический конфликт.
</a:t>
            </a:r>
            <a:endParaRPr lang="en-US" sz="930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Настёны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Настёна скрывает мужа от людей и оказывается между состраданием и долгом перед окружающими. Её внутреннее напряжение показывает, как чужая вина втягивает в разрушение невиновного человека.
</a:t>
            </a:r>
            <a:endParaRPr lang="en-US" sz="916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любовью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Распутина не отменяет ответственности, а, напротив, обостряет её. Именно поэтому чувство Настёны не спасает её, а делает трагедию глубже и человечнее.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убеждает: нарушение совести разрушает не только жизнь виновного, но и судьбы тех, кто связан с ним близостью и доверием. Частная ошибка становится общей бедой.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«Прощание с Матёрой»: затопление острова и утрата мира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ГЭС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оказывается обречена: строительство гидроузла делает затопление острова неизбежным. С этого момента привычный мир жителей начинает отсчитывать последние дни.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Известие о переселении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Жителям сообщают о необходимости уезжать. Для одних это административная мера, для других — личная катастрофа, потому что вместе с домом исчезает вся прожитая жизнь.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стариков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и другие старики не принимают не саму технику, а уничтожение памяти: кладбища, святынь, домов и родных мест, с которыми связана честь рода.
</a:t>
            </a:r>
            <a:endParaRPr lang="en-US" sz="1069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прощание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остров готовят к затоплению, становится очевидно: утрачено не только место, но и целый уклад. Повесть завершает образ необратимой исторической и духовной потери.
</a:t>
            </a:r>
            <a:endParaRPr lang="en-US" sz="10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«Прощания с Матёрой»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повести В. Г. Распутина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как нравственный центр повести
</a:t>
            </a:r>
            <a:endParaRPr lang="en-US" sz="2737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корням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хранит не привычку к прошлому, а живое чувство принадлежности к роду и земле. Для неё память о предках — основа достоинства, без которой человек теряет внутренний стержень.
</a:t>
            </a:r>
            <a:endParaRPr lang="en-US" sz="914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святыня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Дарьи изба, вещи и могилы близких связаны в единое пространство ответственности. Потерять дом для неё значит не сменить адрес, а оборвать связь поколений и привычный смысл жизни.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выше 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принимает переселение как удобное решение, потому что понимает его нравственную цену. В её взгляде хозяйственная польза не может оправдать разрушение дома, кладбища и семейной памяти.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сопротивляется без громких жестов и внешнего пафоса: её сила в молчаливой убеждённости. Именно через неё Распутин показывает, что нравственная правда может быть тише и выше обстоятельств.
</a:t>
            </a:r>
            <a:endParaRPr lang="en-US" sz="9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«Пожар»: нравственное испытание общества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как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 Сосновке становится не только бедствием, но и испытанием человеческой готовности отвечать друг за друга. В экстремальной ситуации особенно ясно видно, кто сохраняет чувство долга, а кто отстраняется.
</a:t>
            </a:r>
            <a:endParaRPr lang="en-US" sz="997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разрушает людей не одно лишь пламя, а привычка к безучастности. Усталость от общего дела делает общество уязвимым и лишает его способности действовать сообща.
</a:t>
            </a:r>
            <a:endParaRPr lang="en-US" sz="108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Корысть вместо солидарности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бедствия особенно резко проявляются личный расчёт и желание переложить ответственность на других. Писатель подчёркивает, что корысть в минуту опасности ускоряет распад доверия между людьми.
</a:t>
            </a:r>
            <a:endParaRPr lang="en-US" sz="1028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общего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пожар символизирует более глубокую трещину — исчезновение чувства общности. Когда люди перестают ощущать посёлок как свой общий дом, они теряют не только взаимопомощь, но и нравственную опору.
</a:t>
            </a:r>
            <a:endParaRPr lang="en-US" sz="10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Распутина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помогают писателю соединить точность изображения быта с глубоким нравственным анализом.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опирается на реалистическую форму, но наполняет её этическим содержанием: каждая художественная деталь служит раскрытию нравственного смысла.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В. Г. Распутина: «Деньги для Марии», «Живи и помни», «Прощание с Матёрой», «Пожар»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огня, воды и земли в произведениях писателя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 Распутина связан не только с разрушением, но и с предельной проверкой человека. В «Пожаре» он выявляет, насколько общество готово к ответственности и взаимной поддержке в беде.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«Прощании с Матёрой» вода означает необратимость исчезновения мира, который нельзя вернуть после затопления. Она уносит не только дома, но и саму возможность прежней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 писателя хранит следы рода, труда и верности предкам. Поэтому посягательство на неё воспринимается не как хозяйственное решение, а как нравственное преступление против собственного прошлого.
</a:t>
            </a:r>
            <a:endParaRPr lang="en-US" sz="1079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символа связаны между собой: огонь разрушает, вода скрывает, земля удерживает память. Через эту систему Распутин показывает, что человек отвечает за мир, переданный ему поколениями.
</a:t>
            </a:r>
            <a:endParaRPr lang="en-US" sz="10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который помнит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может быть тихий берег Ангары или другой сибирской реки, где видны холодная вода, низкое небо и следы человеческого присутствия. Такой кадр передаёт не только красоту природы, но и её историческую память.
</a:t>
            </a:r>
            <a:endParaRPr lang="en-US" sz="80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из которого уходит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изба, старая печь, забор, потемневшие брёвна и пустой двор помогают показать мир, который держится на труде нескольких поколений. Эти детали особенно важны для понимания темы дома и родовой связи.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привычным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заброшенных улиц, деревенского кладбища и затопленной местности создают настроение утраты и необратимости. Они помогают увидеть, что у Распутина речь идёт не о быте, а о судьбе целой человеческой среды.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ряд к прозе Распутина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Валентина Распутина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Распутина не существуют отдельно: они постоянно переходят одна в другую и усиливают общий нравственный конфликт.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память, дом и выбор — именно они формируют ядро авторского мира и связывают личную драму с судьбой сообщества.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содержания произведений В. Г. Распутина: 1967–1985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Распутина в русской литературе XX века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деревенской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стал одним из самых заметных представителей деревенской прозы, потому что сумел показать село как пространство не только быта, но и нравственного испытания, памяти и исторической ответственности.
</a:t>
            </a:r>
            <a:endParaRPr lang="en-US" sz="97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реализм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строится вокруг совести, вины и выбора, поэтому её часто определяют как нравственный реализм. В центре внимания оказывается не событие само по себе, а его духовная цена.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современниками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теме села Распутин близок Ф. Абрамову, В. Белову и В. Шукшину, однако его тексты чаще достигают трагического и философского напряжения, особенно в изображении утраты привычного мира.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семьи 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связал частную семейную историю с общенациональной проблематикой. Через судьбу одного дома, одной деревни и одной семьи он говорил о том, что касается всей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прозы Распутина и их современное звучание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поднятые писателем, выходят далеко за пределы деревенской темы и легко узнаются в современной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говорит о вещах, которые не устаревают: о сохранении памяти, о цене перемен и об ответственности человека за среду, в которой он живёт.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произведений В. Г. Распутина и их современного прочтения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проза Распутина важна для старшеклассников
</a:t>
            </a:r>
            <a:endParaRPr lang="en-US" sz="2461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ставят героя в ситуацию, где нельзя отделить удобство от совести. Для старшеклассников это важный пример того, как личное решение становится нравственным поступком.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через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историю одной деревни или одной семьи писатель показывает большие перемены в жизни страны. Это учит замечать, как общественные решения влияют на человека и его внутренний мир.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помогает увидеть семью не как бытовой фон, а как пространство долга, памяти и взаимной поддержки. Такой взгляд делает школьное чтение ближе к реальным жизненным ситуациям.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вопросами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Распутина требует вдумчивого анализа, потому что в ней нет простых ответов. Она побуждает обсуждать границы допустимого, цену прогресса и значение человеческого достоинства.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нравственный выбор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напоминает: когда исчезает родная земля, под угрозой оказываются память, совесть и человеческая связь. Его проза учит беречь дом, род и ответственность как основу достоинства.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2026-05-27T12:31:45Z</dcterms:created>
  <dcterms:modified xsi:type="dcterms:W3CDTF">2026-05-27T12:31:45Z</dcterms:modified>
</cp:coreProperties>
</file>