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Did You Feel About…? — вопрос о чувствах в английской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точно говорить о чувствах, впечатлениях и личной реакции на английском.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спрашивает не только о фактах, но и о чувствах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экзамена, фильма или проекта важно не просто сообщить результат, а передать личную реакцию. Именно так разговор звучит естественно, живо и по-взрослому на уровне B1–B2.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Feeling, mood, opinion: три разных значения в ответе
</a:t>
            </a:r>
            <a:endParaRPr lang="en-US" sz="2394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Feeling описывает то, что человек переживает прямо сейчас или сразу после события: happy, worried, proud, upset. Это самый личный и эмоциональный слой ответа, связанный с моментальной реакцией.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эмоциональный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Mood показывает более длительное состояние или настроение на фоне дня: I was in a bad mood all day. Здесь речь идёт не об одном событии, а о более широком эмоциональном фоне.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оценка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выражает отношение к тому, что произошло: I thought the movie was interesting, but the ending was weak. В этом случае говорящий не только чувствует, но и оценивает событие.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эмоции выражаются через лицо, позу и интонацию
</a:t>
            </a:r>
            <a:endParaRPr lang="en-US" sz="218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нахмуренные брови или напряжённый взгляд часто подсказывают эмоцию ещё до слов. В устной речи это помогает сопоставить body language с нужной английской лексикой.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 жесты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Сутулость, скрещённые руки, быстрые движения или, наоборот, неподвижность передают уверенность, тревогу или замешательство. Такие детали делают ситуацию более понятной и реалистичной.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темп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речь, паузы и изменение громкости часто показывают волнение, удивление или раздражение. Для ответа на вопрос о чувствах это особенно важно в живом диалоге.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Ситуационный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после экзамена, спортивного события или проекта помогают увидеть, как эмоции выглядят в реальной школьной жизни. Визуальный контекст усиливает понимание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эмоций для ответа на вопрос How did you feel about…?
</a:t>
            </a:r>
            <a:endParaRPr lang="en-US" sz="1998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передать оттенок чувства и сделать ответ естественнее.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слово, тем яснее личная реакция. Общие формулы like good/bad звучат беднее, чем эмоционально точные прилагательные.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учебная лексика английского языка, уровень B1–B2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чувств и выбор прилагательного
</a:t>
            </a:r>
            <a:endParaRPr lang="en-US" sz="258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Усилители вроде very, really, quite и extremely помогают показать, насколько сильна эмоция в конкретной ситуации.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эмоции различаются не только по смыслу, но и по силе. Точный выбор степени делает ответ убедительнее.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эмоциональной лексики, без привязки к конкретной статистике
</a:t>
            </a:r>
            <a:endParaRPr lang="en-US" sz="128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ответа на вопрос о впечатлении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развёрнутого ответа: от события к оценке и выводу.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 тот же опыт вызывает разные ответы
</a:t>
            </a:r>
            <a:endParaRPr lang="en-US" sz="2458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уже выступал публично и чувствует себя уверенно, а другой переживает сильное напряжение. Поэтому одно и то же событие вызывает разные английские реакции и разные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ожидания были высокими, результат может разочаровать даже после объективно хорошего опыта. В ответе это проявляется как disappointed, relieved или satisfied, в зависимости от личного стандарта.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в себе человек чаще описывает ситуацию как exciting или interesting, а неуверенный — как stressful или frightening. Эмоция показывает не только событие, но и состояние говорящего.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людьми и сама обстановка меняют смысл переживания. Похвала, конфликт, публичная оценка или поддержка класса могут полностью перестроить ответ на один и тот же вопрос.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выкладывает фото проекта и за минуту получает десятки лайков. Сначала он feels pleased, потом начинает сравнивать свой пост с чужими и уже пишет, что feels ignored. В цифровой среде эмоции меняются почти мгновенно и часто выражаются коротко.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Лайк, который всё меняет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удачного выступления одноклассница читает комментарий: Amazing job! Она feels excited и proud, но один сухой ответ без реакции может оставить её disappointed. В социальных сетях личная оценка становится публичной, а язык чувств — более сдержанным и быстрым.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Комментарий под постом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друзей превращается в постоянное сравнение: у кого больше отметок, поездок и побед. Из-за этого подросток может feel jealous, embarrassed or bored, даже если событие само по себе нейтральное. Здесь эмоция рождается не из факта, а из публичного контекста.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Лента, где всё видно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язык эмоциональной реакции
</a:t>
            </a:r>
            <a:endParaRPr lang="en-US" sz="25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ответы «I was fine» и что за ними стоит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ответ часто звучит кратко и нейтрально, особенно когда человек не готов обсуждать переживания подробно.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fine нередко скрывает дистанцию, усталость или смущение. Это не отсутствие эмоций, а способ сохранить личные границы.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типичных мотивов краткого ответа в разговорной речи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трудности чаще всего мешают дать точный и естественный ответ о чувствах.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словарь, смешение похожих прилагательных, нехватка практики развернутого ответа и страх грамматической ошибки.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ответ в разных ситуациях общения
</a:t>
            </a:r>
            <a:endParaRPr lang="en-US" sz="2581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задаёт выбор эмоции: важны не только событие, но и его итог, поэтому шаблон How did you feel about…? требует точного словаря.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вопрос требует разного словаря в зависимости от события и причины реакции.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чувства к фразе: как строится ответ в английском
</a:t>
            </a:r>
            <a:endParaRPr lang="en-US" sz="239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развернутого ответа по теме личной реакции и оценки события.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600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328555"/>
            <a:ext cx="754800" cy="6038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 вежливость в английском диалоге
</a:t>
            </a:r>
            <a:endParaRPr lang="en-US" sz="2807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Эмпатичный ответ показывает, что вы услышали не только слова, но и состояние собеседника. Фразы вроде That sounds stressful помогают снизить напряжение и продолжают разговор без спора.
</a:t>
            </a:r>
            <a:endParaRPr lang="en-US" sz="131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реакции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английском диалоге означает не опровергать чужую эмоцию. Лучше сказать I can understand why you felt upset, чем обесценивать переживание или сразу переводить тему.
</a:t>
            </a:r>
            <a:endParaRPr lang="en-US" sz="1423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школе
</a:t>
            </a:r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обсуждении оценок, командной работы и совместных проектов такая речь особенно полезна. Она делает общение спокойнее, помогает сохранять доверие и показывает зрелость говорящего.
</a:t>
            </a:r>
            <a:endParaRPr lang="en-US" sz="13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Поддерживающий разговор о переживаниях
</a:t>
            </a:r>
            <a:endParaRPr lang="en-US" sz="2707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начинается с интонации: ровный голос, без резкости и насмешки, помогает собеседнику говорить свободнее и не закрываться, даже если тема связана с неудачей или тревогой.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Невербальное поведение важно не меньше слов: открытая поза, уважительный взгляд и отсутствие напряжённых жестов создают ощущение безопасности и делают разговор более доверительным.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уточнения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Do you want to talk about it? или What happened next? помогают продолжать диалог без давления. Они показывают интерес и дают собеседнику пространство для ответа.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без 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Поддерживающий разговор не заканчивается критикой или советом «сразу исправиться». Лучше признать переживание, поблагодарить за доверие и оставить собеседнику возможность самому определить следующий шаг.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возникают в школьной жизни
</a:t>
            </a:r>
            <a:endParaRPr lang="en-US" sz="227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старших классах сильнее всего влияют экзамены, итоговые проекты и ожидания будущего, поэтому эмоции часто меняются несколько раз за одну неделю.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даёт не одну доминирующую эмоцию, а набор повторяющихся состояний, которые зависят от цели, нагрузки и оценки результата.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точного ответа на английском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Назвать эмоцию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точное слово: nervous, pleased, disappointed, proud. Оно задаёт смысл ответа и помогает избежать слишком общих формулировок вроде good или bad.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добавьте why: because, after, when, since. Причина объясняет, откуда взялась реакция, и делает ответ более убедительным и логичным.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Уточнить причину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Показать изменение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маркеры at first, later, after that, in the end. Они помогают показать, как чувство менялось по ходу события и почему итоговая оценка может отличаться от первой реакции.
</a:t>
            </a:r>
            <a:endParaRPr lang="en-US" sz="930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фраза должна объединять эмоцию и оценку: It was challenging but worthwhile, I ended up feeling proud, The experience helped me improve.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Завершить выводом
</a:t>
            </a:r>
            <a:endParaRPr lang="en-US" sz="964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для выражения чувств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выражения делают ответ естественнее и помогают передать оттенок реакции, а не только общее «нравится/не нравится».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слово, тем яснее личная реакция: ученик показывает не только отношение к событию, но и степень переживания.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эмоциональный ответ требует более серьёзного внимания
</a:t>
            </a:r>
            <a:endParaRPr lang="en-US" sz="1942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тревога, раздражительность или усталость сохраняются неделями, это уже не обычная реакция на нагрузку. Долгое напряжение может говорить о хроническом стрессе или переутомлении.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Тревожными признаками становятся проблемы со сном, постоянная усталость и снижение концентрации. Такие изменения мешают учёбе и обычно заметны даже в привычном школьном режиме.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теряет интерес к занятиям, избегает общения и реагирует резче обычного, это может быть признаком эмоционального выгорания. Важно не игнорировать такие сдвиги.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устойчивом ухудшении состояния стоит поговорить со взрослым, которому доверяют: родителем, классным руководителем или школьным психологом. Ранний разговор помогает снизить нагрузку и найти поддержку.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точный ответ о чувствах делает английскую речь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ответить на How did you feel about…? показывает не только словарь, но и зрелость речи: точность эмоций, ясную причину, уместную оценку и способность говорить о себе естественно.
</a:t>
            </a:r>
            <a:endParaRPr lang="en-US" sz="334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2026-05-31T18:29:59Z</dcterms:created>
  <dcterms:modified xsi:type="dcterms:W3CDTF">2026-05-31T18:29:59Z</dcterms:modified>
</cp:coreProperties>
</file>