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Европы: карта, столицы, люди и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— часть света на западе Евразии: страны, столицы, люди, природные зоны и хозяйство.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 часть света: почему здесь так много разных стран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занимает сравнительно небольшую площадь, но на ней живут сотни миллионов людей. Здесь пересекались торговые пути, а морское положение связывало государства. История Европы — это древние государства, войны, союзы и постепенное объединение в отдельных сферах.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Европы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находится в северном полушарии и в основном лежит в умеренном поясе. Поэтому здесь сменяют друг друга сезоны, а климат сильно зависит от близости к морю и высоты рельефа.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запада Европу омывает Атлантический океан, с севера — Северный Ледовитый океан, а с юга — Средиземное море. Эти моря влияют на погоду и на хозяйственную деятельность прибрежных стран.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Восточной границей Европы с Азией часто считают линию по Уральским горам, реке Урал и Кавказу. Такие «переходные» участки помогают понять, почему в Европе встречаются разные ландшафты.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Европы по численности населения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значения среди стран диаграммы — у России, а наибольший «разброс» наблюдается между территориями и количеством жителей.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большая территория не всегда означает большое население. В Европе важнее сочетание условий жизни, истории и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 данным World Bank (ориентировочно, 2023).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37418"/>
            <a:ext cx="4176900" cy="24508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Европы и их столицы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— столица и примерная численность населения (оценка).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обычно выполняет роль политического, административного и культурного центра, поэтому именно вокруг неё часто сосредоточены важные учреждения.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населения: World Bank, ориентировочно 2023.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холодный климат и морские берега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ландшафты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Северной Европе относятся Норвегия, Швеция, Финляндия, Дания и Исландия. Там часто встречаются фьорды, озёра, хвойные леса и скалистые берега — природа выглядит особенно «резко» и контрастно.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полярные явления и впечатляющие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прохладный или холодный. В некоторых районах зимой бывают полярные ночи, а при благоприятных условиях видно северное сияние — это делает регион одним из самых узнаваемых на карте Европы.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крупные города и развитая экономика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Франции, Германии, Бельгии, Нидерландах, Австрии и Швейцарии много железных дорог. Связность территории помогает людям быстрее добираться между городами и регионами.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аэропорты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связи с другими странами важны международные аэропорты и удобные пересадки. Это поддерживает и деловые поездки, и поток туристов, особенно в период отпусков.
</a:t>
            </a:r>
            <a:endParaRPr lang="en-US" sz="1342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много музеев и университетов. Поэтому в регионе тесно переплетаются наука и культурная жизнь, а многие маршруты туристов строятся вокруг исторических объектов.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— центры политики и туризма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Берлин, Амстердам и Брюссель часто называют ключевыми центрами культуры, политики и туризма. Их роли усиливаются благодаря музеям, конференциям и городской инфраструктуре.
</a:t>
            </a:r>
            <a:endParaRPr lang="en-US" sz="1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страны Европы сотрудничают между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взаимодействия: независимые государства → совместные правила и проекты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и страны Европы вне ЕС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 объединяет 27 стран, а остальные европейские государства сохраняют самостоятельность и участвуют в отдельных формах сотрудничества.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показывает основную идею: Европа шире ЕС. При этом отношения между странами не ограничиваются только членством в Союзе.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ЕС: официальный перечень (27). Разделение «остальные» — для наглядной схемы (ориентировочная оценка числа европейских стран).
</a:t>
            </a:r>
            <a:endParaRPr lang="en-US" sz="10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Европа: тёплый климат и древние памятники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Южной Европе относят Италию, Испанию, Португалию, Грецию, Хорватию и ряд других стран Средиземноморья. Здесь жаркое лето и мягкая зима, а климат располагает к отдыху у моря.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региона характерно длинное побережье и много туристических городов. Люди едут за пляжами, но также изучают местную архитектуру, парки, рынки и традиционную кухню.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 известна памятниками древности: сохранились античные сооружения, старинные порты, крепости и римские объекты. Поэтому многие места одновременно природные и исторические.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637" y="1432650"/>
            <a:ext cx="2424376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Европы и их распространение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языки чаще всего встречаются в разных странах Европы и как они используются. Учитываются как государственные языки, так и языки международного общения.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десятки языков, но для учебы, науки и туризма часто используют английский. Национальные языки при этом остаются важнейшими для культуры и повседневного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описание (уточнение: точные числа носителей зависят от методики подсчёта и меняются со временем).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большие равнины и исторические города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Европе расположены Польша, Чехия, Словакия, Венгрия, Румыния и Болгария. Здесь много широких равнин, рек и плодородных земель, а города бережно сохраняют следы разных эпох.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региона важны сельское хозяйство, промышленность и работа транспортных коридоров. Они связывают запад и восток Европы, помогая торговле, поездкам и развитию приграничных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посещаемые страны Европы (рейтинг)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из перечисленных стран туризм опирается на сочетание моря и крупных городов с музеями, историческими памятниками и национальной кухней.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страны, где туристам доступны разные впечатления: пляжи, архитектура, выставки и удобные маршруты. Поэтому популярность часто держится годами.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учебный рейтинг по общедоступной статистике популярности; конкретные места и цифры зависят от года и методики подсчёта (данные требуется уточнять по первоисточникам).
</a:t>
            </a:r>
            <a:endParaRPr lang="en-US" sz="9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рекорды Европы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и высотные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а также Пиренеи и Карпаты формируют горные пояса с разным высотным климатом. Такие условия влияют на строительство дорог, развитие зимнего отдыха и распределение населения по долинам и перевалам.
</a:t>
            </a:r>
            <a:endParaRPr lang="en-US" sz="1349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Дунай, Рейн, Волга и Темза особенно заметны: они связывают регионы, дают воду для хозяйства и исторически служили путями сообщений. Речные долины часто становились центрами торговли и городов.
</a:t>
            </a:r>
            <a:endParaRPr lang="en-US" sz="146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Средиземноморские и прибрежные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Европы резко меняется от севера к югу: береговые линии и моря создают мягкий или прохладный режим для климата. Из-за этого меняются сельскохозяйственные культуры и сезонность туризма.
</a:t>
            </a:r>
            <a:endParaRPr lang="en-US" sz="131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отличается богатством природных зон: от предгорий до высокогорий. Разнообразие ландшафтов поддерживает разные виды растений и животных, а также формирует особые условия для троп и маршрутов.
</a:t>
            </a:r>
            <a:endParaRPr lang="en-US" sz="13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22" y="1508047"/>
            <a:ext cx="4094507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достопримечательности и страны Европы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символические объекты с государствами. Многие из них часто встречаются на учебных материалах и в туристических фотографиях.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достопримечательности обычно объединяют историю и уникальную архитектуру. Они работают как «визитные карточки» стран и заметно влияют на туризм.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материалы по географии и культуре; сведения о назначении и известности объектов.
</a:t>
            </a:r>
            <a:endParaRPr lang="en-US" sz="10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культурная общность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логика развития: от античности к христианской традиции, затем к национальным государствам и современным культурным практикам.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стран Европы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региона заметны разные специализации: Германия делает акцент на машиностроении и автомобилях, а Нидерланды усиливают роль портов и международной торговли.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промышленности, услуг и транспорта поддерживает стабильность. Туризм и энергетика добавляют отраслевое разнообразие, особенно в прибрежных и горных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без точных долей: значения отражают относительную значимость отраслей в типичных описаниях экономики Европы, а не официальные проценты.
</a:t>
            </a:r>
            <a:endParaRPr lang="en-US" sz="9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путешествуют между странами Европы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расширение железных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маршруты связали крупные города и сделали поездки более предсказуемыми. Для многих стран это стало основой регулярных поездок и развития туризма внутри региона.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XX—XXI век: авиация и автомобильные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сети автомагистралей усилили конкуренцию по скорости. Туристы чаще выбирают перелёты на дальние расстояния, а жители — поездки на машинах между соседними странами.
</a:t>
            </a:r>
            <a:endParaRPr lang="en-US" sz="1377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1995: начало действия Шенгенской зоны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Шенгенской зоны на внутренних границах обычно нет обычного паспортного контроля. Это ускоряет пересечение границы и делает маршруты удобнее для жителей и гостей.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страны Европы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столиц, границ и расположения стран помогает «читать» карты и понимать, где происходят события. Это особенно полезно, когда новости рассказывают о политике, транспорте или погоде в разных регионах Европы.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государства влияют на спорт, науку, культуру и экономику. Многие международные турниры, выставки и конференции проходят именно в европейских городах, и их программы легче воспринимать, когда знакома география.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между странами помогает точнее оценивать информацию: где развит туризм, где важны промышленные районы, а где заметна морская торговля. Тогда выводы становятся более осмысленными, а не случайными.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ориентируетесь в символах стран — флагах и названиях столиц — проще разбираться в повседневных ситуациях: от учебных проектов до планирования поездок. География делает знания практичными и «живыми».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— континент разнообразия и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объединяет десятки стран с разными языками, климатом и традициями, но при этом поддерживает тесные связи через историю, транспорт, торговлю и культурный обмен. Итог: различия соседствуют с сотрудничеством.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2026-05-11T17:24:44Z</dcterms:created>
  <dcterms:modified xsi:type="dcterms:W3CDTF">2026-05-11T17:24:44Z</dcterms:modified>
</cp:coreProperties>
</file>