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музеев и картинных галерей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галереи сохраняют культурное наследие и развивают критическое мышление молодёжи.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музеев и их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музеи возникли в античности как собрания редкостей. Возрождение принесло кунсткамеры, а XVIII век открыл двери публичным музеям, сделав искусство доступным для всех.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музеев и их особенности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музеи
</a:t>
            </a:r>
            <a:pPr algn="ct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Специализируются на картинах, скульптурах и декоративном искусстве, показывая разнообразие художественных стилей и эпох. Они формируют эстетическое восприятие посетителей.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Естественнонаучные музеи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Сосредоточены на экспонатах из природных наук: минералах, животных и ископаемых. Служат обмену знаниями и стимулируют интерес к науке у широкой аудитории.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музеи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Рассказывают о прошлом через артефакты, документы и реконструкции. Помогают понять культурные и общественные процессы различных эпох.
</a:t>
            </a:r>
            <a:endParaRPr lang="en-US" sz="13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картинных галерей в искусстве и воспитании
</a:t>
            </a:r>
            <a:endParaRPr lang="en-US" sz="261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Картинные галереи собирают и бережно хранят уникальные произведения живописи, представляя разнообразие художественных направлений и стилей.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доступ к произведениям от эпохи Возрождения до современного искусства, способствуя расширению культурного кругозора.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формируют эстетические предпочтения молодёжи, стимулируя интерес к творчеству и развитию художественного вкуса.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ведущие музеи с их страной, годом основания и численностью экспонатов.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музеи являются мировыми культурными центрами и популярными объектами туризма.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музеев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музеи мира: основные характеристики
</a:t>
            </a:r>
            <a:endParaRPr lang="en-US" sz="23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коллекции в XVI–XVII веках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знать формировала личные собрания редкостей, которые стали основой будущих музеев. Они были доступны ограниченному кругу лиц.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музейного дела: от частных собраний к цифровой эпохе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музейном деле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музеи интегрируют цифровые технологии и интерактивные форматы, расширяя аудиторию и сохраняя культурные ценности.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числа музеев в мире (1900–2020 гг.)
</a:t>
            </a:r>
            <a:endParaRPr lang="en-US" sz="2598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музеев выросло более чем в 60 раз за столетие, отражая рост интереса к культуре и образованию.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музеев свидетельствует о возрастающей значимости культурного досуга и расширении образовательных возможностей.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совет музеев (ICOM), 2021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возможности музеев для старшеклассников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предоставляют платформу для интеграции знаний из различных предметов, поддерживая междисциплинарное обучение.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экскурсии и мастер-классы стимулируют активное вовлечение и самостоятельное изучение 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экспозиций развивает критическое мышление и умение работать с источниками информации.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музеев поддерживают творческое мышление и формируют практические навыки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музеев в туризм и экономику городов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магнит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привлекают миллионы гостей, становясь главными достопримечательностями и формируя имидж городов.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гостиничного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туристического потока стимулирует строительство и развитие гостиниц, повышая экономическую активность.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сферы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рестораны и магазины у музеев получают дополнительный приток клиентов, что увеличивает доходы региона.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городскую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туризм способствует созданию рабочих мест и диверсификации экономической структуры городов.
</a:t>
            </a:r>
            <a:endParaRPr lang="en-US" sz="12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Посещаемость ведущих музеев в 2022 году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сохраняет статус мирового лидера по посещаемости, отставая от него несколько крупных музеев.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этих музеев подтверждает их значимость как центров культуры и массового притяжения.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отчёты музеев,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виртуализация музейных коллекций
</a:t>
            </a:r>
            <a:endParaRPr lang="en-US" sz="2105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Онлайн-экспозиции: искусство без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музеи создают виртуальные выставки, доступные из любой точки мира. Такие проекты позволяют зрителям подробно изучать экспонаты с помощью интерактивных инструментов, расширяя аудиторию и преодолевая физические ограничения.
</a:t>
            </a:r>
            <a:endParaRPr lang="en-US" sz="1375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и 3D-моделирование в музее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и 3D обеспечивают иммерсивный опыт посещения, позволяя пользователям 'прогуляться' по залам и рассмотреть детали картин и скульптур. Это привлекает молодёжь, повышая интерес к культурным объектам.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реставрация музейных экспонатов
</a:t>
            </a:r>
            <a:endParaRPr lang="en-US" sz="2704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микроскопов и цифровой документации позволяет тщательно анализировать состояние объектов и фиксировать каждое вмешательство для будущих исследований и сохранения.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специальных климатических условий в хранилищах обеспечивает необходимую влажность и температуру, предотвращая разрушительные биохимические реакции в материалах экспонатов.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Реставрационные методы направлены на сохранение подлинности произведений, минимизируя вмешательства и уважая историческую ценность каждого объекта коллекции.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русского искусства XIX–XX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 хранит репрезентативную подборку произведений русских художников, отражающих развитие национального искусства. Экспозиции представляют важные культурные этапы и стили.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 — культурное сокровище России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Эрмитаж и Русский музей как мировые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обладает обширным собранием мирового искусства, а Русский музей специализируется на изучении истории и наследия русской художественной традиции, предоставляя основу для научных исследований.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музеев и галерей на формирование общества
</a:t>
            </a:r>
            <a:endParaRPr lang="en-US" sz="2442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способствуют вовлечению разных социальных слоёв в культурный диалог, помогая формировать общее чувство принадлежности к национальному и мировому наследию.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функция учреждений расширяет знания граждан, способствует развитию критического мышления и уважения к истории и искусству.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музеев в социальных инициативах способствует интеграции молодежи, развивая её чувство ответственности и гражданскую активность.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между поколениями через музейные программы укрепляет общественные связи и поддерживает преемственность культурных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художники и их произведения в музейных собраниях
</a:t>
            </a:r>
            <a:endParaRPr lang="en-US" sz="2078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загадка «Мона Лизы»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Лувре хранится знаменитая «Мона Лиза» — шедевр Возрождения, символ загадочности и совершенного мастерства, изучаемый и восхищающий миллионы посетителей по всему миру.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Рембрандт и эмоциональная глубина «Возвращения блудного сына»
</a:t>
            </a:r>
            <a:pPr algn="ctr" indent="0" marL="0">
              <a:lnSpc>
                <a:spcPct val="100000"/>
              </a:lnSpc>
              <a:buNone/>
            </a:pPr>
            <a:r>
              <a:rPr lang="en-US" sz="4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бережно хранит это произведение, отражающее сложные человеческие чувства и мастерство света и тени, ставшее образцом барочного искусства.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и мощь природы в «Девятом вале»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 представляет бурное море и драматизм в картине Айвазовского, завораживающей своей реалистичностью и эмоциональным зарядом.
</a:t>
            </a:r>
            <a:endParaRPr lang="en-US" sz="1071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Пабло Пикассо и новаторство в мировом искусстве
</a:t>
            </a:r>
            <a:pPr algn="ctr" indent="0" marL="0">
              <a:lnSpc>
                <a:spcPct val="100000"/>
              </a:lnSpc>
              <a:buNone/>
            </a:pPr>
            <a:r>
              <a:rPr lang="en-US" sz="4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Tate Modern и MoMA включают работы Пикассо, демонстрирующие переходы от классики к кубизму и модернизму, раскрывая творческий гений художника.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21237"/>
            <a:ext cx="4336500" cy="18812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современного искусства: мировые и российские примеры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и российские галереи, отражающие современные художественные направления и поддерживающие международный художественный диалог.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активно представляют новые тенденции, способствуют культурному обмену и развитию искусства XXI 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галерей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молодежные инициативы в музеях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Лекторские курсы и мастер-классы дают старшеклассникам возможность познакомиться с искусством на глубоком уровне и развить творческие навыки.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 исследовательские проекты стимулируют молодёжь к активному изучению истории и культуры с применением аналитического подхода к музейным материалам.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квесты и волонтёрские программы вовлекают учеников в практическую деятельность по сохранению культурного наследия и развитию музейной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выставки и программы реставрации открывают новые горизонты для обмена знаниями и повышают качество музейного обслуживания во всем мире.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глобальных инициативах помогает решать вопросы репатриации и укрепляет профессиональные стандарты музейного дела.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партнерство и обмен опытом между музеями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музейной индустрии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финансирования ограничивает возможности развития и внедрения инноваций в музейной деятельности, снижая качество услуг и сохранение коллекций.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цифровых архивов становится приоритетом для защиты ценных данных и предотвращения краж и фальсификаций.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реституции заставляют пересматривать права собственности и формируют дискуссии о возврате культурных ценностей их историческим владельцам.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посетителей требуют адаптации к новым образовательным форматам, включая дистанционное обучение и интерактивные платформы.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галереи: культурный фундамент XXI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институты объединяют образование, культуру и науку, формируя богатое мировоззрение и поддерживая историческую преемственность, что особенно важно в цифровую эпоху развивающегося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2026-05-07T21:57:49Z</dcterms:created>
  <dcterms:modified xsi:type="dcterms:W3CDTF">2026-05-07T21:57:49Z</dcterms:modified>
</cp:coreProperties>
</file>