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 относительная погрешность в алгебре: как оценивать точность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насколько точен результат?
</a:t>
            </a:r>
            <a:endParaRPr lang="en-US" sz="32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и измерениях ответ не всегда бывает точным. Умение оценивать погрешность помогает проверять разумность результата, сравнивать числа и аккуратно записывать приближённые значения.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знать о погрешности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Истинное, измеренное и приближённое значение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величины без ошибки, но в реальных задачах оно обычно неизвестно. Именно с ним сравнивают любой результат, чтобы понять, насколько он точен.
</a:t>
            </a:r>
            <a:endParaRPr lang="en-US" sz="1261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Истинное значение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число, полученное при измерении прибором или в ходе вычислений. Оно удобно для работы, но почти всегда отличается от точного значения хотя бы немного.
</a:t>
            </a:r>
            <a:endParaRPr lang="en-US" sz="120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Измеренное значение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значение, которое близко к истинному, но не совпадает с ним полностью. Чем меньше отличие, тем выше точность результата и тем надёжнее вывод.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Приближённое значение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одной и той же величины можно получить несколько приближённых значений. Они будут различаться по точности, поэтому важно не только число, но и его возможная ошибка.
</a:t>
            </a:r>
            <a:endParaRPr lang="en-US" sz="124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точность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погрешность: формула и единицы измерения
</a:t>
            </a:r>
            <a:endParaRPr lang="en-US" sz="2224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Абсолютную погрешность находят по формуле Δx = |хизм − хист|. Модуль нужен потому, что ошибка не может быть отрицательной.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на сколько измеренное или округлённое значение отличается от точного. Это самый прямой способ увидеть размер ошибки в задаче.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погрешность измеряется в тех же единицах, что и сама величина: сантиметрах, килограммах, секундах, градусах и других.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линейка дала результат 12,4 см, а точное значение оказалось 12,0 см, то ошибка равна 0,4 см. Это обычная разница в выбранных единицах.
</a:t>
            </a:r>
            <a:endParaRPr lang="en-US" sz="1354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ошибка в миллиметрах или сантиметрах может по-разному влиять на результат, если сами величины сильно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абсолютной погрешности нельзя судить о точности: важно сравнивать её с размером самой величины.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абсолютной погрешности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абсолютных погрешностей в разных измерениях
</a:t>
            </a:r>
            <a:endParaRPr lang="en-US" sz="2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абсолютную погрешность в школьных задачах
</a:t>
            </a:r>
            <a:endParaRPr lang="en-US" sz="2191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точное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точное значение известно, абсолютную погрешность находят как модуль разности между измеренным и точным числом. Так получают конкретный размер ошибки без лишних предположений.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линейки с делением 1 мм часто принимают погрешность около 0,5 мм. Это связано с тем, что глаз не всегда различает меньший промежуток.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точное число неизвестно
</a:t>
            </a:r>
            <a:pPr algn="l" indent="0" marL="0">
              <a:lnSpc>
                <a:spcPct val="100000"/>
              </a:lnSpc>
              <a:buNone/>
            </a:pPr>
            <a:r>
              <a:rPr lang="en-US" sz="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практических измерениях точное значение часто недоступно, поэтому ориентируются на цену деления прибора. Это позволяет разумно оценить возможную ошибку результата.
</a:t>
            </a:r>
            <a:endParaRPr lang="en-US" sz="1217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секундомера, термометра или весов оценка зависит от шкалы, устройства прибора и способа измерения. Поэтому одинаковое правило подходит не всегда.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отличается измеренный результат от точного значения и как это выражается в исходных единицах.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погрешность всегда показывает размер ошибки в тех же единицах, что и сама величина.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абсолютной погрешности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пример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погрешность: что она показывает
</a:t>
            </a:r>
            <a:endParaRPr lang="en-US" sz="2625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 показывает, какую часть от самой величины составляет ошибка. Поэтому она помогает понять не только размер ошибки, но и её значимость.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процентах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результат умножают на 100%: δ% = Δx / x × 100%. Проценты делают запись понятной и удобной для сравнения.
</a:t>
            </a:r>
            <a:endParaRPr lang="en-US" sz="1556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находят по формуле δ = Δx / x, где Δx — абсолютная погрешность, а x — измеренное или принятое значение. Это отношение, а не разность.
</a:t>
            </a:r>
            <a:endParaRPr lang="en-US" sz="1389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 особенно полезна, когда сравнивают измерения разных размеров. Тогда одинаковая ошибка может оказаться и маленькой, и очень заметной.
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вычислить относительную погрешность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измерением и его ошибкой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проценты удобны при оценке ошибки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сразу показывают, насколько велика ошибка по отношению к самой величине. Запись 2% понятна быстрее, чем десятичная дробь 0,02.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понимать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Процентная запись помогает сравнивать точность разных измерений, даже если сами числа сильно отличаются по размеру. Это особенно важно в задачах с разными масштабами.
</a:t>
            </a:r>
            <a:endParaRPr lang="en-US" sz="1217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1 см на отрезке 10 см заметна гораздо сильнее, чем та же ошибка на отрезке 10 м. Проценты хорошо показывают эту разницу.
</a:t>
            </a:r>
            <a:endParaRPr lang="en-US" sz="137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ошибка — разный смысл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процентная оценка ошибки помогает быстрее понять, можно ли доверять результату измерения и насколько он близок к ожидаемому значению.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ошибке важно сравнить её с самой величиной: так видно, насколько результат близок к истинному значению.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ошибка одинакова, но относительная точность заметно различается: 1 см на 10 см — это гораздо существеннее, чем 1 см на 100 см.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сравнения абсолютной и относительной погрешности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абсолютная ошибка — разная точность
</a:t>
            </a:r>
            <a:endParaRPr lang="en-US" sz="24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3910" y="1453774"/>
            <a:ext cx="221175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деления прибора и точность измерения
</a:t>
            </a:r>
            <a:endParaRPr lang="en-US" sz="2877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шкала прибора разделена мельче, легче заметить небольшое изменение величины. Поэтому линейка с делением 1 мм обычно даёт более точный ответ, чем линейка с делением 1 см.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деление — точнее результат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прибор не поможет, если смотреть на деления под углом или неверно считывать отметку. Положение глаза при измерении влияет на точность не меньше, чем сама шкала.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смотреть на шкалу
</a:t>
            </a:r>
            <a:endParaRPr lang="en-US" sz="122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нужно записывать так, чтобы он соответствовал возможностям прибора. Лишние знаки после запятой создают видимость большей точности, чем есть на самом деле.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результата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измерение могут повлиять освещение, дрожание руки, движение предмета и неровная поверхность. Поэтому точность определяется не только прибором, но и тем, как именно проводится измерение.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тоже влияют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школьных задачах погрешность прибора оценивают как половину цены 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цена деления, тем меньше обычно и примерная абсолютная погрешность. Для простых школьных измерений часто используют правило половины деления.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примерная абсолютная погрешность
</a:t>
            </a:r>
            <a:endParaRPr lang="en-US" sz="2232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измерений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погрешности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600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прибора есть предел точности: шкала не бесконечно подробная, а значит, маленькие изменения величины могут быть не видны или считываются приближённо.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20600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Неточность прибора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47288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записывают короче, часть информации теряется. Округление помогает сделать запись удобной, но одновременно вводит небольшое отличие от исходного значения.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3247288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чисел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6073963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деление шкалы прочитано неверно или взгляд был расположен не прямо, результат может немного сместиться. Такие ошибки часто появляются даже при аккуратной работе.
</a:t>
            </a:r>
            <a:endParaRPr lang="en-US" sz="1373" dirty="0"/>
          </a:p>
        </p:txBody>
      </p:sp>
      <p:sp>
        <p:nvSpPr>
          <p:cNvPr id="15" name="Text 7"/>
          <p:cNvSpPr txBox="1"/>
          <p:nvPr/>
        </p:nvSpPr>
        <p:spPr>
          <a:xfrm>
            <a:off x="6073963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при считывании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20600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освещение, вибрация, неровная поверхность или движение предмета делают измерение менее устойчивым. В похожих условиях два одинаковых опыта могут дать разные ответы.
</a:t>
            </a:r>
            <a:endParaRPr lang="en-US" sz="1289" dirty="0"/>
          </a:p>
        </p:txBody>
      </p:sp>
      <p:sp>
        <p:nvSpPr>
          <p:cNvPr id="17" name="Text 9"/>
          <p:cNvSpPr txBox="1"/>
          <p:nvPr/>
        </p:nvSpPr>
        <p:spPr>
          <a:xfrm>
            <a:off x="420600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измерения
</a:t>
            </a:r>
            <a:endParaRPr lang="en-US" sz="1600" dirty="0"/>
          </a:p>
        </p:txBody>
      </p:sp>
      <p:sp>
        <p:nvSpPr>
          <p:cNvPr id="18" name="Text 10"/>
          <p:cNvSpPr txBox="1"/>
          <p:nvPr/>
        </p:nvSpPr>
        <p:spPr>
          <a:xfrm>
            <a:off x="3247288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одну и ту же величину можно измерять по-разному. Из-за этого результаты немного отличаются, поэтому вместе с числом важно учитывать возможную ошибку.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247288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измерения
</a:t>
            </a:r>
            <a:endParaRPr lang="en-US" sz="14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отделить само число от оценки его точности.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записать результат правильно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значение и 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само измеренное число, а затем единицы измерения. Без единиц ответ считается неполным, потому что становится непонятно, что именно измеряли: длину, массу, время или температуру.
</a:t>
            </a:r>
            <a:endParaRPr lang="en-US" sz="1433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погрешность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результатом ставят знак ± и указывают возможную ошибку. Такая запись показывает не только найденное значение, но и диапазон, в котором может находиться истинное.
</a:t>
            </a:r>
            <a:endParaRPr lang="en-US" sz="1529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точность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округляют так, чтобы оно соответствовало возможностям прибора и выбранной погрешности. Нельзя писать больше знаков после запятой, чем позволяет измерение.
</a:t>
            </a:r>
            <a:endParaRPr lang="en-US" sz="15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абсолютная ошибка может означать разную точность, если сами величины отличаются по размеру.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50 см ± 0,1 см заметно точнее, чем 50 см ± 1 см. Для 5 м ± 1 см относительная ошибка уже мала.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сравнения точности результатов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результат точнее другого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5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250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7138" y="1205853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050" y="1248003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2538" y="1205853"/>
            <a:ext cx="406125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погрешностью
</a:t>
            </a:r>
            <a:endParaRPr lang="en-US" sz="2801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погрешности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абсолютную погрешность принимают за относительную или наоборот. Из-за этого вывод о точности получается неверным, хотя сама формула может быть записана правильно.
</a:t>
            </a:r>
            <a:endParaRPr lang="en-US" sz="1280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единиц измерения трудно понять и сравнить с другими результатами. Такая запись особенно опасна, когда величины имеют похожие значения, но разные единицы.
</a:t>
            </a:r>
            <a:endParaRPr lang="en-US" sz="1341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переводят в 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проценты, нужно умножить отношение на 100. Если забыть этот шаг, ответ будет в 100 раз меньше и не покажет настоящую относительную погрешность.
</a:t>
            </a:r>
            <a:endParaRPr lang="en-US" sz="1275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округляют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результат слишком точно, он создаёт ложное впечатление о качестве измерения. Округление должно соответствовать точности прибора, а не желанию получить красивое число.
</a:t>
            </a:r>
            <a:endParaRPr lang="en-US" sz="1280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не те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формулу иногда подставляют не измеренное значение, а точное или, наоборот, перепутывают разность и отношение. Тогда ответ меняется сильно и уже не отражает реальную ошибку.
</a:t>
            </a:r>
            <a:endParaRPr lang="en-US" sz="12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точность нужна по-разному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рецептах небольшое отклонение обычно допустимо: немного больше или меньше ингредиента редко портит результат. Здесь важнее удобство и общий вкус, чем абсолютная точность до грамма.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точность помогает честно измерять время, дистанцию и результат. Даже небольшая ошибка может повлиять на сравнение участников, поэтому приборы и запись должны быть аккуратными.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опытах и медицине допустимая ошибка намного меньше. Здесь точность влияет на выводы, диагнозы и безопасность, поэтому к измерениям предъявляют более строгие требования.
</a:t>
            </a:r>
            <a:endParaRPr lang="en-US" sz="117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и медицина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погрешность может быть незначительной в одной ситуации и недопустимой в другой. Значение ошибки всегда оценивают с учётом цели измерения.
</a:t>
            </a:r>
            <a:endParaRPr lang="en-US" sz="1277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жизни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погрешности — один надёжный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 относительная погрешность работают вместе: одна показывает размер ошибки, а другая — её значимость. Если учитывать обе, можно точнее оценивать результаты и увереннее работать с числами.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2026-05-29T10:25:46Z</dcterms:created>
  <dcterms:modified xsi:type="dcterms:W3CDTF">2026-05-29T10:25:46Z</dcterms:modified>
</cp:coreProperties>
</file>