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русского речевого общения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вежливо, уместно и по-русски в разных ситуациях.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речевые традиции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нормы помогают понимать культуру языка, строить диалог без грубости и выбирать верную форму общения с одноклассниками, учителями, родителями и незнакомыми взрослыми. На уроке это особенно важно для развития грамотной и уважительной речи.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речевой этикет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 — это нормы, которые подсказывают, как здороваться, прощаться, обращаться к человеку, просить, благодарить и извиняться в разных жизненных ситуациях.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может звучать по-разному дома, в школе или в разговоре с незнакомым человеком. Этикет помогает выбрать нужный тон и форму речи.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собеседнику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общение показывает, что человек слышит другого, не торопит его и не повышает голос. Поэтому разговор становится спокойнее, понятнее и доброжелательнее.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речевой этикет влияют интонация, паузы, порядок слов и обращение. Даже короткая фраза может звучать уважительно, если сказана спокойно и точно.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не случайный набор формул, а часть культуры. Он помогает людям понимать друг друга и сохранять хорошие отношения в повседневном общении.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как начало общения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часто говорят: «здравствуйте», «доброе утро», «добрый день», «добрый вечер». Выбор зависит от времени суток и того, с кем происходит разговор.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 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приветствие звучит спокойно и уверенно. Резкий голос или слишком торопливая речь могут испортить первое впечатление, даже если слова выбраны правильно.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по имени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приветствии часто используют имя или имя-отчество. Такая форма делает общение более уважительным и помогает сразу настроить собеседника на доброжелательный разговор.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приветствие особенно важно: оно показывает уважение к учителю, одноклассникам и другим взрослым. С него часто начинается дружелюбный и организованный диалог.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в разных ситуациях общения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обращения зависит от отношений между людьми, возраста собеседника и степени официальности разговора.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показывает, насколько близки люди и насколько официальна ситуация общения.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речевого этикета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«Ты» и «вы» в русском языке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«вы»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«вы» выражает уважение, дистанцию и вежливость. Его используют в разговоре со взрослыми незнакомыми людьми, учителями и старшими собеседниками.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«ты»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«ты» показывает близость, доверие и неофициальные отношения. Она чаще звучит в семье, среди друзей и в разговоре с хорошо знакомыми людьми.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 «вы» на «ты» происходит не сразу и обычно по взаимному согласию. Здесь важны возраст, степень знакомства и характер отношений между людьми.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обращение на «вы» к учителю и незнакомым взрослым считается естественным. Оно помогает сохранять уважительный тон и показывает воспитанность ученика.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вежливая просьба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речевых действий в русской вежливой просьбе.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извинение в культуре речи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«спасибо», «благодарю» и «большое спасибо» звучат уместно после помощи, подсказки или доброго поступка. Они показывают, что человек заметил внимание к себе и ценит его.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правильного слова недостаточно: важны тон, взгляд и поведение. Если благодарность произнесена равнодушно или резко, она теряет своё воспитательное значение.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«извините», «простите», «прошу прощения» помогают исправить неловкость, случайную ошибку или нарушение правила. Вежливое извинение делает разговор спокойнее и снимает напряжение.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формулы речевого этикета в школьной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чаще всего звучат просьбы и благодарности: они связаны с учебными заданиями, взаимопомощью и совместной работой.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и благодарности занимают основное место, потому что именно они чаще всего нужны в учебном общении.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типичным ситуациям школьного общения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 поговорки о слове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нельзя вернуть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«Слово не воробей, вылетит — не поймаешь» напоминает: сказанное нужно обдумывать. Неосторожная фраза может обидеть человека или испортить отношения, даже если говоривший не хотел зла. Поэтому вежливость начинается с ответственности за собственную речь.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доброго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«Доброе слово и кошке приятно» показывает, что мягкая речь помогает наладить контакт даже там, где люди мало знакомы. Доброе обращение поддерживает, успокаивает и делает общение более человечным.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языка в пути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«Язык до Киева доведёт» говорит не только о дороге, но и о пользе умения спрашивать и разговаривать. Вежливый вопрос помогает найти нужную информацию, выйти из затруднения и получить поддержку от других людей.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традиция беседы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слушание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Беседа начинается с внимания к собеседнику: важно не перебивать и дать человеку закончить мысль. В русской традиции это знак уважения и основа спокойного разговора.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уместные вопросы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 не торопит и не давит. Он уточняет смысл сказанного, поддерживает диалог и помогает лучше понять позицию другого человека.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точный ответ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отвечать ясно и по делу. Короткие, но содержательные реплики помогают сохранить ход разговора и показывают, что мнение собеседника было услышано.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завершение — спокойный тон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разногласии ценятся ровная интонация, паузы и уважение к чужому мнению. Такой разговор становится доверительным и не превращается в спор.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общение и передача речевых традиций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образцы речи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семье ребёнок впервые слышит приветствия, слова благодарности и обращения к старшим. Повторяя их ежедневно, он постепенно усваивает нормы вежливого общения и уважительного тона.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семейные беседы учат слушать, не перебивать и отвечать по существу. Через такие разговоры ребёнок понимает, когда уместны ласковые слова, а когда нужна более сдержанная форма.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семейных историй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рассказы бабушек и дедушек, родительские наставления передают не только память семьи, но и речевые привычки. В них ребёнок слышит образцы доброжелательной и грамотной речи.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семье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разговор со старшими и доброжелательное обращение к младшим делают семейное общение спокойным. Такая привычка помогает ребёнку переносить культурную речь и в школу, и в другие ситуации.
</a:t>
            </a:r>
            <a:endParaRPr lang="en-US" sz="11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в школе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 вежливости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класса открывается, и ученик говорит: «Можно войти?». Эта короткая фраза сразу задаёт спокойный тон уроку. Вежливое обращение к учителю помогает начать занятие без напряжения и недоразумений.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 без резкости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не согласен с одноклассником, важно не спорить громко и не перебивать. Спокойная речь, обращение по имени и слова «Я думаю иначе» делают обсуждение понятным и уважительным.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после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объяснения правила или подсказки на уроке особенно важно сказать: «Спасибо за объяснение». Такая формула показывает признательность и напоминает, что школьное общение строится на взаимном уважении.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речевой формы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человек может говорить по-разному на уроке, во дворе и в переписке с одноклассником.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всего к выбору «ты» или «вы» стоят знакомство и статус; остальные факторы уточняют, насколько формальной будет речь.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теме «Традиции русского речевого общения»,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281" y="1405400"/>
            <a:ext cx="12843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пауза и темп речи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громкость делает речь понятной и не вызывает напряжения. Когда человек говорит спокойно, собеседнику легче сосредоточиться на смысле слов и ответить без раздражения.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 дикция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темп и чёткое произношение помогают услышать каждое слово. Слишком быстрая речь мешает пониманию, а резкий тон может прозвучать грубо даже без плохого намерения.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 делу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помогает выделить важную мысль, обдумать ответ и не перебивать другого. Она делает разговор более чётким и показывает уважение к собеседнику.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спор без грубости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отражает нормы вежливого школьного общения и помогает сохранить уважение к собеседнику.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общение и новые формы вежливости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в сообщении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переписка начинается вежливо: «Здравствуйте», «Привет», обращение по имени. Такое начало помогает сразу задать доброжелательный тон и показать уважение к собеседнику.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без грубости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мессенджере ценятся ясные и короткие фразы, но не сухость и резкость. Если просьба сформулирована спокойно и грамотно, её легче принять и выполнить.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лишние сокращения и сообщения из одних заглавных букв мешают пониманию и выглядят невежливо. Вежливая переписка сохраняет нормы языка, даже если сообщение очень короткое.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по уместности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могут смягчать тон, но они не заменяют вежливых слов. Лучше сначала выразить мысль ясно, а затем при необходимости добавить уместный знак эмоции.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продолжается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общение меняет форму, но не отменяет правила уважения. Приветствие, благодарность и корректный тон остаются такими же важными, как и в живом разговоре.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и удачные речевые формулы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и та же мысль может звучать резко или вежливо и по-разному влиять на разговор.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замена смягчает тон, помогает избежать конфликта и делает общение более конструктивным.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нормы культуры речи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традиции живыми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быстрее всего усваивают речевые нормы дома. Когда взрослые здороваются, благодарят и извиняются, эти формы становятся для ребёнка естественной частью повседневного общения.
</a:t>
            </a:r>
            <a:endParaRPr lang="en-US" sz="1354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переменах речевой этикет закрепляется в реальных ситуациях: при ответе, просьбе, обсуждении задания. Постоянная практика делает вежливую речь привычной.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театр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литература и сценическая речь показывают образцы точного, выразительного и уважительного слова. Они помогают услышать, как по-разному может звучать одна и та же мысль.
</a:t>
            </a:r>
            <a:endParaRPr lang="en-US" sz="1341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переписка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чате можно поддерживать традиции культуры речи: обращаться по имени, отвечать без грубости и благодарить за помощь. Так вежливость сохраняется в современном формате.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речь — это уважение в действии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русского речевого общения учат говорить так, чтобы собеседнику было ясно, спокойно и приятно. Вежливые слова, интонация и умение слушать делают речь частью культуры поведения.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2026-05-28T08:49:51Z</dcterms:created>
  <dcterms:modified xsi:type="dcterms:W3CDTF">2026-05-28T08:49:51Z</dcterms:modified>
</cp:coreProperties>
</file>