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64175" y="529650"/>
            <a:ext cx="77196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«Сказка о попе и о работнике его Балде»: сатира, народность, урок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сказка у Пушкина превращается в точную и злую сатиру.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Болдинская осень и народный источник сюжета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создана в Болдинскую осень, когда Пушкин особенно плодотворно работал. Он опирается на фольклорный сюжет о хитром работнике и жадном хозяине, но делает его литературно точным и выразительным.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Невыгодный договор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Балда нанимается к попу за службу, соглашаясь на плату в три щелчка в год.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испытания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 пытается избавиться от обещания и придумывает задания, которые кажутся почти невыполнимыми.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смекалки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Балда ловит бесёнка и показывает, что спокойствие и ум сильнее страха и обмана.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состязания и расчёта щелчков жадный хозяин получает заслуженное наказание.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сюжет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15173"/>
            <a:ext cx="4332300" cy="18794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характеры героев помогают раскрыть конфликт сказки.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героев делает конфликт ясным: жадность и страх проигрывают силе, выдержке и находчивости.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«Сказка о попе и о работнике его Балде»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Балды в народной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без хвастовства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Балда напоминает былинного силача: он работает уверенно, не боится труда и не тратит силы на лишние слова. Его спокойствие делает его особенно убедительным.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 простого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сказке такой герой ценится выше богатых и важных людей. Он побеждает не положением, а сообразительностью, терпением и умением держать слово.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нарастания конфликта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каждая новая попытка попа остановить Балду только ускоряет приближение развязки.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растёт по шагам: чем активнее обман, тем ближе справедливое наказание.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«Сказка о попе и о работнике его Балде»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на жадность и власть денег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 хочет сэкономить на работнике и получить пользу без честной платы. Сказка показывает, что такая выгода оборачивается потерей и позором.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Жадность делает хозяина смешным: он боится выполнить обещание, придумывает уловки и сам попадает в ловушку собственного расчёта.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высмеивает не только скупость, но и уверенность в том, что деньги могут заменить разум, труд и справедливость.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испытания Балды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обещание переходит в проверку и заканчивается справедливой расплатой.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88914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7216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32819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и звуковая выразительность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звучит просто и естественно, как в живом разговоре. Благодаря этому сказка легко читается вслух и быстро запоминается на слух.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обороты создают ритм и подчёркивают сказочность. Они помогают удерживать внимание и делают текст похожим на устный рассказ.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созвучия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размер и звуковые переклички придают фразам плавность. История звучит как весёлый, хорошо организованный рассказ, который приятно пересказывать.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звучание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сочетания слов и шутливые обращения усиливают смешной эффект. Язык не только передаёт сюжет, но и помогает высмеять жадность и глупость.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Пушкин меняет фольклорный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берёт знакомый народный мотив, но делает его более точным и острым. Герои говорят кратко, действуют ярко, а конфликт сразу ведёт к ясной морали.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обычного сказочного развлечения появляется социальная насмешка. Авторская ирония особенно заметна в деталях: важный на вид поп оказывается беспомощным и смешным.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632580"/>
            <a:ext cx="4332300" cy="22234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её проявления в тексте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ключевые темы раскрываются через конкретные эпизоды и помогают понять смысл сказки.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связаны между собой: труд противопоставлен скупости, а итогом становится справедливое наказание жадности.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«Сказки о попе и о работнике его Балде» А. С. Пушкина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помогают Балде победить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Балды строится не на одной силе: его выручает умение спокойно действовать и не поддаваться на провокации.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преимущество Балды — сочетание разума и выдержки; именно оно делает его сильнее жадности и страха.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поэмы А. С. Пушкина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Комические приёмы сказки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звучит как шутливое, но жёсткое возмездие: смешное здесь не отменяет урока, а делает осуждение жадности особенно заметным.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важным, солидным попом и спокойным, находчивым Балдой усиливает комизм: внешняя значительность оказывается слабее простой смекалки.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испытаний делает сюжет похожим на игру, где каждый новый шаг попа только сильнее запутывает его самого и подчёркивает его беспомощность.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эффект рождается уже из самого договора: поп надеется нанять работника почти даром, а получает обязательство, которое потом невозможно выполнить без потерь.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характер попа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ходу сюжета поступки попа постепенно показывают его скупость, трусость и недальновидность.
</a:t>
            </a:r>
            <a:endParaRPr lang="en-US" sz="1381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и смысл наказания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щелчка по лбу становятся не просто смешной деталью, а знаком справедливого возмездия. Поп сам выбирает жадность и потому получает последствия собственного решения.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сцена запоминается своей театральностью: наказание происходит быстро, ярко и на виду у всех. Так смешное превращается в поучительный вывод о том, что обман обязательно возвращается.
</a:t>
            </a:r>
            <a:endParaRPr lang="en-US" sz="1277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элементы в сказке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признаки роднят пушкинскую сказку с народным творчеством и как они работают в сюжете.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сохраняет народные приёмы, но использует их для точной авторской сатиры и ясного нравственного вывода.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 традиции русского фольклора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сюжета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развязка, тем быстрее меняется тон: спокойствие уступает место тревоге, а затем — резкому и смешному наказанию.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растёт последовательно и достигает пика в финале, где комизм сочетается с ощущением справедливого исхода.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Сюжетно-композиционный анализ поэмы А. С. Пушкина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понятна восьмиклассникам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сюжета знакомые ситуации: работа, договор, спор и ответ за плохой поступок. Поэтому смысл сказки легко связать с повседневным опытом школьника.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резко противопоставлены по поступкам, а их характеры читаются без сложных пояснений. Это помогает сравнивать персонажей и делать собственные выводы.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эпизоды, повтор и юмор делают текст удобным для пересказа и анализа. На уроке легко обсуждать справедливость, жадность и честность.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произведения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утверждает ценность честного труда: работа должна быть оплачена справедливо, а не превращаться в способ нажиться на чужом усилии.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Жадность и желание обмануть другого делают человека смешным и слабым. Поп надеется сберечь деньги, но в итоге теряет больше, чем хотел.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смех в сказке служит способом осудить ложь и восстановить справедливость. Поэтому история остаётся понятной и сегодня.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Ум, смелость и выдержка оказываются сильнее богатства и важного положения. Балде помогает не только сила, но и спокойная уверенность в себе.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«Сказка о попе и о работнике его Балде»
</a:t>
            </a:r>
            <a:pPr algn="l" indent="0" marL="0">
              <a:lnSpc>
                <a:spcPct val="100000"/>
              </a:lnSpc>
              <a:buNone/>
            </a:pPr>
            <a:r>
              <a:rPr lang="en-US" sz="3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Пушкинская сказка учит ценить труд, ум и справедливость, а жадность и обман показывает как путь к собственному поражению. Именно поэтому она остаётся живой и понятной школьникам.
</a:t>
            </a:r>
            <a:endParaRPr lang="en-US" sz="31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2026-05-22T23:08:23Z</dcterms:created>
  <dcterms:modified xsi:type="dcterms:W3CDTF">2026-05-22T23:08:23Z</dcterms:modified>
</cp:coreProperties>
</file>