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числа 9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 девятками быстро, понятно и без ошибок.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экономит время: вместо долгого сложения одинаковых чисел мы сразу находим ответ. Это помогает в задачах про карандаши, яблоки и конфеты, а еще делает устный счет намного увереннее.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умножение 9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9 × 3 означает, что число 9 нужно взять три раза. Это удобно представить как три одинаковые группы по девять.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сложить девятки вместе, получится 9 + 9 + 9. Такое повторяющееся сложение показывает, откуда берется действие умножения.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получаем 27. Когда видно связь с сложением, пример запоминается легче и уже не кажется загадкой.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9 × 3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считать по девяткам, каждый следующий ответ увеличивается на 9: 9, 18, 27, 36. Такой шаг помогает не сбиваться и видеть порядок чисел.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ряд показывает, как строится таблица умножения 9. Стоит заметить его один раз, и дальше примеры решаются гораздо спокойнее и быстрее.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по девяткам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× 2 = 18. Здесь уже появляется двузначный ответ, но правило остается тем же.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× 1 = 9. Это самый первый и самый простой пример, с которого начинается вся таблица.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× 4 = 36, 9 × 5 = 45. Начало таблицы уже видно как аккуратную цепочку ответов.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× 3 = 27. Числа идут по знакомому порядку, поэтому их легче удержать в памяти.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примеры таблицы 9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ответ на пример с 9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решения примеров на умножение числа 9.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92876" y="1356358"/>
            <a:ext cx="11310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1476" y="3209921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0717" y="3209921"/>
            <a:ext cx="14137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089" y="1337271"/>
            <a:ext cx="14137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7439" y="1337271"/>
            <a:ext cx="141375" cy="226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десятков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× 2 = 18 появляется один десяток. Он показывает, что ответ стал больше, но правило счета осталось таким же простым.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десяток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× 5 = 45 уже четыре десятка. Когда десятки идут по порядку, таблица кажется несложной и даже немного дружелюбной.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десятка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× 4 = 36 десятков становится три. Такой переход удобно отслеживать, чтобы быстро находить правильный ответ без долгих вычислений.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десятка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к 9 × 1 десятков нет, поэтому первая цифра остается нулем. Это помогает увидеть, что таблица начинается спокойно и без сюрпризов.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начале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× 3 = 27 десятков уже два. Числа двигаются вперед по понятному шагу, и в этом легко заметить порядок.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десятка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ответах на первые примеры единицы идут в обратном порядке: 9, 8, 7, 6, 5. Это создает заметный рисунок и помогает удерживать ответы в памяти.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десятки и единицы вместе, числа будто спускаются по ступенькам. Такой порядок делает таблицу 9 аккуратной и совсем не страшной.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единиц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043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× 1
</a:t>
            </a:r>
            <a:pPr algn="l" indent="0" marL="0">
              <a:lnSpc>
                <a:spcPct val="130039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таблицы дает ответ 9. Он задает начало всей последовательности.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39600" y="1458050"/>
            <a:ext cx="2043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× 2
</a:t>
            </a:r>
            <a:pPr algn="l" indent="0" marL="0">
              <a:lnSpc>
                <a:spcPct val="130039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получается 18. Ряд движется вперед ровно на одну девятку.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64750" y="2896775"/>
            <a:ext cx="2043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× 3
</a:t>
            </a:r>
            <a:pPr algn="l" indent="0" marL="0">
              <a:lnSpc>
                <a:spcPct val="130039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ответ — 27. В нем уже хорошо видно повторяющийся порядок.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097975" y="1458050"/>
            <a:ext cx="2043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× 4
</a:t>
            </a:r>
            <a:pPr algn="l" indent="0" marL="0">
              <a:lnSpc>
                <a:spcPct val="130039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идет 36. Числа продолжают выстраиваться без случайности.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620850" y="2896775"/>
            <a:ext cx="2043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× 10
</a:t>
            </a:r>
            <a:pPr algn="l" indent="0" marL="0">
              <a:lnSpc>
                <a:spcPct val="130039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таблицы — 90. Он помогает запомнить весь ряд до конца.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таблица 9 до 10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пример на 9 можно проверить обычным сложением. Если сложить столько девяток, сколько указано в примере, получится тот же ответ.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9 × 6 = 54, потому что 9 + 9 + 9 + 9 + 9 + 9 = 54. Такая проверка защищает от ошибок.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сам сверяет ответ сложением, таблица запоминается надежнее. А еще это похоже на маленькую проверку для настоящего математика.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ответов сложением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ответы подряд, видно понятный подъём десятков: 0, 1, 2, 3, 4. Сначала кажется, что числа просто прыгают, но в них есть строгий порядок. Он помогает быстро находить ответ и не путаться в таблице девятки.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идут вверх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подсказка ещё интереснее: единицы в ответах уменьшаются на один шаг. Получается почти маленькая лестница вниз. Такое движение делает примеры 9 × 1, 9 × 2, 9 × 3, 9 × 4, 9 × 5 особенно удобными для запоминания.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бегут назад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правило для запоминания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70861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6273" y="2324443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1979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из девяти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или наборе может лежать 9 предметов: карандашей, фломастеров или фишек. Если таких наборов несколько, умножение сразу помогает узнать общее количество без долгого пересчитывания по одному.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пакетах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часто встречаются 9 яблок в одном пакете. Когда пакетов несколько, удобно умножить 9 на их число и быстро получить ответ, например 36 или 45.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и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9 встречается и в учебе: 9 страниц в части книги, 9 упражнений в блоке, 9 карточек для повторения. Такие примеры тренируют устный счет и внимание.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 и игрушки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тоже бывает по 9 фишек, жетонов или кубиков в группе. Если групп 4, то получится 36 предметов. Это помогает увидеть, что умножение нужно не только в тетради.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число 9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задачу на умножение 9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от условия задачи к проверенному ответу через умножение девятки.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перепутать умножение и сложение. Запись 9 × 4 означает четыре девятки, а не просто 4 + 9. Важно читать пример внимательно.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бывает, что забывают самый первый ответ: 9 × 1 = 9. Кажется, будто это слишком просто, и из-за спешки ребёнок пишет другое число. Тут помогает спокойная проверка.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ответе пропускают десяток или меняют порядок цифр, например пишут 46 вместо 45. Такие ошибки легко заметить, если мысленно повторить девятки по порядку.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помощник здесь — проверка сложением. Если ответ не совпадает с суммой девяток, значит, где-то закралась ошибка. Исправить её проще сразу, чем потом искать по всей тетради.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таблицы девятки удобно читать как длинную цепочку: 09, 18, 27, 36, 45. В ней легко заметить ритм. Числа словно шагают друг за другом, и это помогает памяти.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она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 такой порядок, таблица уже не кажется набором случайных ответов. Она превращается в знакомую считалочку, которую проще повторить вслух и вспомнить на уроке.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порядок ответов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тренировка помогает держать ответы в голове без долгих раздумий. Чем чаще повторяются примеры, тем увереннее получается устный счет.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можно быстро назвать подряд, чтобы проверить, как хорошо запомнилась таблица девятки.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числа 9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2934" y="153367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ряда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знакомится с первыми ответами таблицы девятки. Они показывают, как растут десятки и уменьшаются единицы, поэтому запоминание становится понятнее.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02934" y="2598449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9 × 10 = 90. Этот ответ завершает всю цепочку и звучит очень логично: десять девяток дают девяносто.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94350" y="366322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памяти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конец ряда хорошо известен, остальные ответы вспоминаются легче. Таблица как будто держится за свою последнюю ступеньку и не рассыпается.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9 × 10 легко запомнить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ответ сразу, как только увидишь пример. Такие короткие задания тренируют внимание и помогают не бояться таблицы девятки — она начинает звучать как быстрый счёт, а не как длинный урок.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обязательно проверь себя сложением девяток. Это превращает упражнение в маленькую игру: сначала скорость, потом точность. А если ошибся, ничего страшного — значит, есть повод потренироваться ещё.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скорость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9 — это просто повторение девятки несколько раз. Если представить девятки рядом, ответ становится понятнее и уже не кажется загадкой.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сложением помогает убедиться, что ответ верный. Если девятки в сумме дают то же число, можно смело записывать результат и переходить к следующему примеру.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девятки есть удобный порядок: десятки растут, а единицы уменьшаются. Из-за этого ответы выглядят почти как волшебная лесенка, но на самом деле всё очень логично.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числе 9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9 подчиняется понятному правилу: девятки складываются снова и снова, а ответы идут красивым порядком. Если помнить про десятки и единицы, считать становится легко и даже немного весело.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про девятку завершён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2026-05-20T15:12:45Z</dcterms:created>
  <dcterms:modified xsi:type="dcterms:W3CDTF">2026-05-20T15:12:45Z</dcterms:modified>
</cp:coreProperties>
</file>