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дружная семья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любовь, забота и общие дела каждый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может быть большой или маленькой, но в ней всегда важны близость, доверие и забота. Это люди, которые помогают друг другу, делятся радостью и делают дом тёплым и уютным.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семья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умеет выслушать другого без крика и спешки, в семье становится легче договориться. Спокойный разговор помогает понять чувства и найти добрые слова для решения любого вопроса.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Слушают спокойно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семья умеет замечать настроение близких и бережно относиться к нему. Простое объятие, помощь или ласковое слово делают дом по-настоящему любимым местом.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Заботятся друг о друге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семья замечает, кому нужна поддержка, и старается помочь сразу. Кто-то убирает игрушки, кто-то приносит воду, а кто-то просто уступает место и делает день немного легче.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без напоминаний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приятно, когда близкие замечают даже маленькие победы. Доброе «молодец» или улыбка после удачного дела помогает почувствовать гордость и желание стараться дальше.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Радуются успехам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разговоры, чтение, игры и прогулки сближают родных. Когда семья часто бывает вместе, у каждого появляется ощущение тепла, поддержки и нужности.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время вместе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дружной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член семьи делает своё дело, в доме становится спокойнее. Помощь не бывает маленькой: одно аккуратно выполненное задание уже приносит пользу всем.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нередко превращаются в приятное время вместе. Пока все заняты, можно и поговорить, и посмеяться — тогда даже уборка перестаёт быть скучной.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убрать игрушки, сложить одежду, полить цветы или помочь накрыть на стол. Такие дела несложные, но именно они делают дом аккуратнее и уютнее.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поручения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учат ребёнка расти, учиться и отдыхать, а ребёнок отвечает добрыми делами. Даже простая помощь дома показывает, что он уже умеет быть полезным.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помощь дома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взять чужую вещь, нужно спросить разрешения. Если что-то взял, обязательно положи на место и обращайся аккуратно, чтобы не огорчить родных.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чужие вещи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тогда, когда человек держит слово. Если пообещал помочь, подойти вовремя или сделать дело, важно не забыть об этом и поступить честно.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Выполняем обещания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обращаться друг к другу спокойно и доброжелательно. Слова «здравствуй», «пожалуйста», «спасибо» и «извини» помогают сохранить мир и показывают уважение.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вежливо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кричать, перебивать и обзывать близких. Добрые слова звучат гораздо лучше и помогают каждому чувствовать себя в безопасности, даже если мнения не совпали.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обижаем словами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уважения в семье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или ужина вся семья может быстро навести порядок на кухне. Если каждый уберёт свою тарелку, общее дело закончится почти как по волшебству.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посуду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вместе протирают пыль, убирают вещи и раскладывают игрушки, дом становится уютнее. Совместная уборка проходит быстрее и даже может превратиться в маленькое соревнование.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Наводим чистоту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Полить цветок, протереть листья или переставить горшок к свету может даже ребёнок. Такие заботливые дела учат замечать живое и бережно относиться к дому.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Ухаживаем за цветами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есть кот, собака или хомяк, ему тоже нужна помощь семьи. Кормление, вода, прогулка и ласка делают питомца здоровым и весёлым.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Заботимся о питомце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тетради и альбомы любят порядок не меньше людей. Когда их кладут на своё место, стол становится свободнее, а искать нужную вещь потом намного проще.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книги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делаем вместе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вечер в одной семье наступает тихое время: мама или папа читают сказку, а ребёнок устраивается поудобнее с пледом. Так день заканчивается спокойно и по-доброму. Через некоторое время чтение становится любимым семейным ритуалом.
</a:t>
            </a:r>
            <a:endParaRPr lang="en-US" sz="1035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сказок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семья сама устраивает праздник дома: украшает комнату, ставит настольную игру на стол и готовит что-то вкусное. Вечер проходит весело, потому что все заняты одним общим делом и много смеются вместе.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праздник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семье по воскресеньям все надевают удобную обувь и отправляются в парк. Там можно кормить голубей, играть на площадке и придумывать смешные истории по дороге домой. Такая прогулка помогает начинать новую неделю с хорошим настроением.
</a:t>
            </a:r>
            <a:endParaRPr lang="en-US" sz="98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Воскресная прогулка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семье рождаются традиции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семья обсуждает праздник: кто сделает открытки, кто украсит комнату, а кто приготовит угощение. Уже на этом этапе появляется радостное ожидание.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остаются фотографии, открытки и приятные истории. Их потом вспоминают снова и снова, и от этого становится тепло на душе.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воспоминания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события звучат поздравления, песни, смех и добрые пожелания. Родные дарят внимание друг другу, а не только подарки.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праздник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доме появляются шарики, гирлянды, рисунки и праздничный стол. Всё становится ярче, а настроение у всех заметно поднимается.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дома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кругу семьи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Медали, грамоты и другие памятные вещи рассказывают о труде, старании и победах членов семьи. Они напоминают детям, что упорство и смелость всегда важны.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успехи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бабушек и дедушек помогают узнать, как жила семья раньше, чем гордились родные и какие добрые дела они совершали. Это делает прошлое ближе и понятнее.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старших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помогают вспомнить важные дни и увидеть родных такими, какими они были раньше. Один кадр умеет хранить улыбки, праздники и целую историю семьи.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открытки сохраняют голоса и пожелания близких людей. Их читают с особым вниманием, потому что в них живут добрые слова и память о событиях.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открытки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 семейную память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прогулка во дворе или в парке помогает всем размяться, подышать воздухом и поговорить без спешки. Даже короткий выход из дома делает день бодрее и веселее.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Выпечка печенья или приготовление простого угощения превращает кухню в место радости. Пока кто-то мешает тесто, другие помогают и пробуют не съесть всё раньше времени.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угощения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Лепка, рисунки и поделки сближают не хуже большого праздника. Когда взрослые и дети создают что-то вместе, получается и красиво, и очень весело.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творчество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настольной игрой каждый может проявить внимание, терпение и чувство юмора. Иногда победа достаётся не самому быстрому, а самому спокойному и находчивому игроку.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проводит время вместе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успокоиться, выслушать друг друга и договориться без крика.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мирного примирения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вежливые слова каждый день создают в доме уважение и доверие.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«Добрые слова в семье»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тёплых фраз помогают сделать семейный разговор добрее и спокойнее.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Петя первым делом несёт миску коту, а мама проверяет, есть ли вода. Кот важно садится рядом, будто принимает помощь как настоящий член семьи. После завтрака Петя гладит питомца, и дома сразу становится тише и уютнее.
</a:t>
            </a:r>
            <a:endParaRPr lang="en-US" sz="109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друг у миски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у Миши стоит аквариум, и вся семья любит смотреть, как рыбки плывут одна за другой. Миша вместе с бабушкой меняет воду и следит, чтобы корм был вовремя. Питомцы учат детей заботе, терпению и аккуратности.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у семейного стола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Даша идёт гулять с собакой вместе с папой. Девочка держит поводок и учится быть внимательной, чтобы питомец не убежал к интересному кусту. Собака радостно виляет хвостом, а семья смеётся и идёт рядом.
</a:t>
            </a:r>
            <a:endParaRPr lang="en-US" sz="111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 хвостатым помощником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питомец становится частью семьи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аккуратно относятся к книгам, игрушкам и одежде, ребёнок перенимает этот пример. Он понимает, что вещи служат дольше, если обращаться с ними бережно.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чужое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замечать, кому нужна поддержка, рождается в семье. Ребёнок видит, как важно помочь младшему, утешить расстроенного и порадоваться успеху близкого человека.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других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не перебивать, ждать своей очереди и дослушивать собеседника. Это помогает лучше понимать людей дома, в классе и во время игр с друзьями.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и слушать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 показывают, что помощь нужна каждый день. Ребёнок привыкает убирать вещи, ставить чашку на место и замечать, чем можно облегчить жизнь близким.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без напоминаний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слышит добрые слова и сам учится говорить спокойно, здороваться, благодарить и извиняться. Так в общении становится меньше ссор и больше уважения.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вежливым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семья учит ребёнка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вместе завтракает, собирает вещи и делит простые дела. Даже короткое утро задаёт добрый тон всему дню и помогает начать его без спешки.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остаются разговоры, смех и чувство, что день прожит не зря. Совместные дела заканчиваются улыбками и приятным спокойствием перед сном.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 все могут читать, рисовать, готовить или гулять вместе. Общая работа и отдых превращают обычные часы в время, когда никому не скучно.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день делает семью ближе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одного взгляда на ребёнка, чтобы заметить сходство с родителями. У него могут быть мамины ямочки на щеках и папины внимательные глаза. Такие маленькие черты делают семейные портреты особенно тёплыми и узнаваемыми.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смех, папины глаза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Миши часто смеются, потому что он повторяет дедушкину манеру рассказывать истории. Даже любимое выражение у них одно и то же. Иногда родство заметно не во внешности, а в жестах, интонации и весёлом семейном смехе.
</a:t>
            </a:r>
            <a:endParaRPr lang="en-US" sz="1015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Дедушкины смешные словечки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Кати все говорят, что она похожа на бабушку не только улыбкой, но и спокойным характером. Катя любит помогать накрывать на стол и аккуратно складывать вещи, будто повторяет добрые семейные привычки.
</a:t>
            </a:r>
            <a:endParaRPr lang="en-US" sz="115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Бабушкина доброта в привычках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 кого похож в семье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 делом особенно помогают простые фразы: «я рядом», «ты справишься», «попробуй ещё раз». Они снимают волнение и напоминают ребёнку, что семья верит в него.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тёплые слова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могут вместе повторить правило, потренировать стих или собрать спортивную форму. Такая помощь спокойная и добрая, поэтому дело кажется не таким страшным.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подготовиться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результат пока не идеален, семья замечает старание. Когда ребёнка хвалят за усилие, ему легче не сдаваться и продолжать идти к своей мечте.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попыткам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контрольной, выступлением или соревнованием присутствие близких особенно важно. Улыбка родителей и их спокойствие помогают ребёнку почувствовать уверенность и смелость.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рядом в ответственный момент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поддерживает мечты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даёт человеку место, где можно спокойно отдохнуть, спрятаться от усталости и почувствовать себя в безопасности. Это первый и самый тёплый круг поддержки.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защита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помогают не чувствовать себя одиноким в трудную минуту и радуются вместе в счастливый момент. Семья делает жизнь увереннее и добрее.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для каждого дня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усталость, новости и маленькие переживания легче переживать вместе. Когда тебя слушают дома, становится спокойнее и понятнее, как поступить дальше.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поделиться всем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человека ждут, слушают и принимают таким, какой он есть. Именно поэтому рядом с близкими даже самый хмурый день становится светлее.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любовь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семья нужна каждому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2950" y="1440550"/>
            <a:ext cx="3706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кладёт игрушки на место и аккуратно складывает одежду, в доме становится чище. Это маленькое дело помогает всем меньше искать и больше отдыхать.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свои вещи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2950" y="4324025"/>
            <a:ext cx="3706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Младшему брату или сестре иногда нужна подсказка, поддержка или просто добрая улыбка. Такая помощь учит старших быть терпеливыми и делает семью ещё дружнее.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762950" y="4128129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младшим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62950" y="3603156"/>
            <a:ext cx="3706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слушает взрослых и не перебивает, дома становится легче договариваться. Уважение видно в спокойном тоне, внимании и готовности выполнить просьбу.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62950" y="3407260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старших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762950" y="2882287"/>
            <a:ext cx="3706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отношение к вещам показывает заботу о том, что купили или подарили. Тогда любимые книги, конструкторы и куклы служат дольше и радуют всю семью.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762950" y="2686391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книги и игрушки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762950" y="2161419"/>
            <a:ext cx="3706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«спасибо», «пожалуйста» и «прости» делают общение спокойнее. Добрые слова помогают близким не сердиться и быстрее находить общий язык.
</a:t>
            </a:r>
            <a:endParaRPr lang="en-US" sz="800" dirty="0"/>
          </a:p>
        </p:txBody>
      </p:sp>
      <p:sp>
        <p:nvSpPr>
          <p:cNvPr id="19" name="Text 10"/>
          <p:cNvSpPr txBox="1"/>
          <p:nvPr/>
        </p:nvSpPr>
        <p:spPr>
          <a:xfrm>
            <a:off x="762950" y="1965522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добрые слова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роль в дружной семье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начинается с доброты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семья крепнет, когда в ней есть любовь, уважение, помощь и добрые привычки. Каждый тёплый поступок делает дом уютнее, а сердца близких — ближе друг к другу.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2026-05-25T22:22:36Z</dcterms:created>
  <dcterms:modified xsi:type="dcterms:W3CDTF">2026-05-25T22:22:36Z</dcterms:modified>
</cp:coreProperties>
</file>