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Полуплоскости: как прямая делит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Полуплоскость — одна из двух частей плоскости. Прямая задаёт границу и стороны решения.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Полуплоскости нужны, чтобы на координатной плоскости находить области решений линейных неравенств и систем. Знак неравенства подсказывает, какую сторону от прямой заштриховывать. Так геометрия соединяется с алгеброй и помогает анализировать ограничения в задачах.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полуплоскости в 9 классе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→ две стороны → нужная полуплоскость
</a:t>
            </a:r>
            <a:endParaRPr lang="en-US" sz="2669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полуплоскости по условию и принадлежности точек.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полуплоскости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Полуплоскость — часть плоскости, ограниченная прямой. Каждая прямая задаёт две полуплоскости, лежащие по разные стороны. Любая точка попадает ровно в одну из них, если она не на самой прямой.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область полуплоскости состоит из точек, для которых выполняется одно и то же условие «по одну сторону». В координатной геометрии это удобно записывать неравенством, а границу — уравнением прямой.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описание помогает строить графики и быстро проверять принадлежность точки области. Нужно сравнить значения в неравенстве и понять, подходит ли точка выбранной стороне относительно границы.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Граница, внутренняя область и включение линии
</a:t>
            </a:r>
            <a:endParaRPr lang="en-US" sz="2666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Граничная прямая отделяет одну полуплоскость от другой. Внутренняя область — это все точки, которые лежат строго по одну сторону от границы и удовлетворяют заданному неравенству.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условие строгое, например y&gt;2x+1, то прямая считается «не включённой»: точки на ней не входят в решение. Значит, внутри остаётся только одна сторона, а линия не участвует.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неравенство нестрогое, например y≥2x+1, прямая входит в решение. Тогда точки на линии подходят, а сама граница становится частью заштрихованной области.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это различают видом линии: пунктир показывает строгие неравенства, а сплошная линия — нестрогие. Поэтому при чтении графика сразу видно, включается ли граница.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16526"/>
            <a:ext cx="4166100" cy="197889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луч, угол и полуплоскость: сравнение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геометрические объекты по «что они занимают» и как ведут себя точки на границе.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Главное: полуплоскость — это именно область плоскости, поэтому вопрос принадлежности решается условием (включается ли граница).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7–9 классов, базовые определения.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полуплоскость на рисунке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видно, где проходит прямая-граница и какая часть плоскости заштрихована. Подойдут примеры с горизонтальной, вертикальной или наклонной границей: смысл остаётся одним — выбрать сторону.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заштрихованной области обычно отмечают одну точку, а рядом рисуют точку вне области. Сравнение этих двух точек помогает понять, почему одна сторона удовлетворяет условию, а другая — нет.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 заштрихованная сторона
</a:t>
            </a:r>
            <a:endParaRPr lang="en-US" sz="1362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внутри и снаружи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принадлежность точки полуплоскости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проверить, принадлежит ли точка выбранной полуплоскости, подставьте её координаты в неравенство. Если оно выполняется, точка относится к заштрихованной области.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подстановке получается неверное неравенство, значит точка лежит в другой полуплоскости, по «не той стороне» от границы. Так легко отделить подходящие точки от неподходящих.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построения графика часто выбирают контрольную точку, которая не лежит на прямой. Её проверка особенно удобна для наклонных границ, где «на глаз» можно ошибиться.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и нестрогие неравенства на графике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неравенства дают пунктирную границу и не включают её, а нестрогие — сплошную и включают. При одинаковом наклоне знак определяет, что именно входит.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одна: пунктир соответствует «граница не подходит», сплошная — «граница подходит». Поэтому вид линии напрямую отвечает на вопрос о включении.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графикам неравенств (школьная программа, 9 класс).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725" y="1483351"/>
            <a:ext cx="299025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7606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Полуплоскости в координатной плоскости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от прямой y=ax+b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y=ax+b разделяет координатную плоскость на две области по разные стороны. Одна из них удовлетворяет неравенству, а другая — нет, что видно по штриховке.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граница x=c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прямая x=c делит плоскость на левую и правую полуплоскости. По знаку неравенства выбирают, какая сторона подходит: левая при x≤c, правая при x≥c.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граница и контрольная точка
</a:t>
            </a:r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наклонной прямой удобнее определять сторону по проверке контрольной точки. Если при подстановке получается нужный знак — штрихуют ту сторону, где выполняется условие.
</a:t>
            </a:r>
            <a:endParaRPr lang="en-US" sz="138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полуплоскости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Полуплоскость можно задать геометрически: прямую считают границей, а область выбирают по одну сторону. Это удобно, когда по условию требуется изобразить решение на координатной плоскости.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способ — через уравнение границы и неравенство. Например, x≥2 задаёт правую полуплоскость, а y&lt;−1 — нижнюю. Тогда штриховка показывает, какие точки удовлетворяют условию.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форма — линейное неравенство без явного деления по координатам, например 2x−y+3≤0. Один и тот же участок плоскости можно описать разными способами: словами, формулой, рисунком.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полуплоскости по неравенству
</a:t>
            </a:r>
            <a:endParaRPr lang="en-US" sz="2461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задаёт, какую сторону границы нужно заштриховать; тип линии (сплошная или пунктир) зависит от строгого или нестрогого знака.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неравенств как пересечение полуплоскостей
</a:t>
            </a:r>
            <a:endParaRPr lang="en-US" sz="2472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Каждое неравенство — своя полуплоскость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неравенство задаёт одну сторону от граничной прямой. На рисунке это выглядит как заштрихованная полуплоскость, соответствующая условию.
</a:t>
            </a:r>
            <a:endParaRPr lang="en-US" sz="1271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Пересечение — общая часть условий
</a:t>
            </a:r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системы — это точки, которые подходят всем неравенствам одновременно. На графике они находятся в пересечении заштрихованных областей.
</a:t>
            </a:r>
            <a:endParaRPr lang="en-US" sz="1191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Итог может быть разным по форме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может оказаться пустым, ограниченным участком или неограниченной областью. Часто при нескольких условиях получается многоугольник.
</a:t>
            </a:r>
            <a:endParaRPr lang="en-US" sz="12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решений нескольких неравенств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наложить две или три заштрихованные полуплоскости, общий участок и будет решением системы. Изменение границ влияет на форму пересечения.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одному добавленному условию заштрихованная область обычно уменьшается: остаются только точки, которые удовлетворяют всем требованиям. Поэтому формы решения часто «сужаются».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пересечения заштрихованных полуплоскостей в школьных графических задачах (без конкретных числовых данных).
</a:t>
            </a:r>
            <a:endParaRPr lang="en-US" sz="9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полуплоскости в школьных задачах
</a:t>
            </a:r>
            <a:endParaRPr lang="en-US" sz="2486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Полуплоскости появляются при построении графиков линейных неравенств на координатной плоскости. Любая граница — прямая, а заштрихованная сторона показывает, где условие выполняется.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частый сюжет — задачи на «области допустимых значений». Например, x+y≤10 задаёт все пары чисел, сумма которых не превышает 10; это сразу задаёт одну сторону от линии x+y=10.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геометрических заданиях полуплоскости помогают описывать расположение точек относительно прямой. Также они удобно выражают «с той стороны угла» или «между направляющими» через неравенства.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накладываются друг на друга, решением становится пересечение нескольких полуплоскостей. Тогда на рисунке получается одна общая заштрихованная область, которая и отвечает всем условиям сразу.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56201"/>
            <a:ext cx="4392900" cy="20995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неравенства и соответствующие полуплоскости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примере одна граничная прямая делит плоскость на две части. Знак неравенства определяет, входит ли прямая в область, а вид уравнения показывает наклон границы.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ключевой принцип один: строгий знак исключает граничные точки, нестрогий включает; наклон границы задаётся уравнением прямой.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школьного курса алгебры (9 класс): сопоставление неравенства и расположения полуплоскости.
</a:t>
            </a:r>
            <a:endParaRPr lang="en-US" sz="10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74476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74476"/>
            <a:ext cx="391500" cy="39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полуплоскостями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Перепутать сторону штриховки
</a:t>
            </a:r>
            <a:pPr algn="r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ошибаются, выбирая не ту половину плоскости. Лучше всего помогает контрольная точка не на границе: она сразу показывает, в какую сторону верно направлено неравенство.
</a:t>
            </a:r>
            <a:endParaRPr lang="en-US" sz="1299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читать знак неравенства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строгие и нестрогие знаки: например, принимают ≤ за &lt;. Тогда меняется включение границы и штриховка, а значит и результат решения.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Смешать пунктир и сплошную линию
</a:t>
            </a:r>
            <a:pPr algn="r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Пунктир используют для строгих неравенств, а сплошная линия соответствует нестрогим. Если линии подобраны неверно, граница ошибочно считается то включённой, то исключённой.
</a:t>
            </a:r>
            <a:endParaRPr lang="en-US" sz="1333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точку прямо на границе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 контрольной точки нужна, но она не должна лежать на границе. Точка на линии даёт «пограничный» результат и не помогает понять, где нужно заштриховывать.
</a:t>
            </a:r>
            <a:endParaRPr lang="en-US" sz="12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Полуплоскости в окружающих примерах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«Одна сторона дороги» на схеме маршрута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карту города с прямой линией, разделяющей две зоны. Обычно одна сторона отмечена как разрешённое направление, а другая — как запрещённая. Такая разметка работает как граница, а полуплоскость — как «разрешённая территория» по одну сторону.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берег: наглядное деление пространства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плане улиц провести линию берега, то все точки «по одну сторону» будут описывать, например, безопасное расстояние. Визуально это похоже на две области, разделённые линией: одна подходит условию, другая — нет.
</a:t>
            </a:r>
            <a:endParaRPr lang="en-US" sz="890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сетка и экранные подсказки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приложения иногда видно деление плоскости: линии ограничивают область значений, а часть сетки подсвечивается. Это точно такой же принцип: граничная прямая и заштрихованная полуплоскость отражают условие для точек.
</a:t>
            </a:r>
            <a:endParaRPr lang="en-US" sz="9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полуплоскость по графику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Полуплоскость отмечают одной граничной прямой и заштрихованной стороной, при этом граница может быть сплошной или пунктирной.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граница наклонная, направление заштриховки находят по контрольной точке. Так легче отличить полуплоскость от полосы, угла и отрезка.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графических признаков из школьных задач на построение и чтение решений неравенств (без привязки к конкретному набору чисел).
</a:t>
            </a:r>
            <a:endParaRPr lang="en-US" sz="9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полуплоскостях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Полуплоскость — базовое понятие геометрии 9 класса, связанное с прямой, координатной плоскостью и линейными неравенствами. Прямая делит плоскость на две части, а знак показывает, какая из них является решением. Полуплоскости помогают строить графики, решать системы неравенств и описывать области допустимых значений, готовя к более сложным темам алгебры и геометрии.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2026-05-12T03:35:36Z</dcterms:created>
  <dcterms:modified xsi:type="dcterms:W3CDTF">2026-05-12T03:35:36Z</dcterms:modified>
</cp:coreProperties>
</file>