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физическими характеристиками звёзд
</a:t>
            </a:r>
            <a:endParaRPr lang="en-US" sz="3052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звезда — целая система взаимосвязанных параметров.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свет звёзд раскрывает их природу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свет звёзд раскрывает их природу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изучают звёзды по их свету: измеряют яркость, спектр и расстояние, а затем восстанавливают температуру, массу, радиус, состав и стадию эволюции.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параметры звезды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определяет цвет звезды и распределение энергии в спектре. Чем выше температура, тем сильнее смещение излучения в коротковолновую область и тем «голубее» выглядит звезда.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полная энергия, которую звезда излучает за единицу времени. Светимость зависит не только от температуры, но и от размера поверхности, с которой происходит излучение.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задаёт площадь поверхности звезды и влияет на количество испускаемой энергии. Две звезды одинаковой температуры могут сильно различаться по светимости именно из-за размеров.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силу гравитационного сжатия, давление в ядре и условия для термоядерных реакций. Для звёзд главной последовательности это важнейший параметр, связанный с их яркостью.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показывает, на каком этапе находится звезда: формирование, устойчивое горение водорода или поздние стадии эволюции. По нему можно оценивать будущие изменения и конечную судьбу объекта.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класс отражает не только температуру, но и характер линий в спектре, по которым судят о физических условиях в атмосфере звезды.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цвет и спектральные классы звёзд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O к M показывает закономерное охлаждение: от голубых звёзд с линиями гелия к красным звёздам с молекулярными полосами.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стандартной спектральной классификации OBAFGKM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 и положение звёзд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 и положение звёзд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нижнюю левую область диаграммы: при высокой температуре имеют низкую светимость из-за очень малого радиуса. Это конечный остаток для многих звёзд малой и средней массы.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 сверхгиганты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звёзды имеют высокую светимость при сравнительно низкой температуре поверхности. Их положение на диаграмме связано с большими размерами и поздними этапами эволюции.
</a:t>
            </a:r>
            <a:endParaRPr lang="en-US" sz="122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полосе расположено большинство звёзд, включая Солнце. Здесь они находятся в наиболее устойчивой фазе, когда в ядре идёт термоядерное превращение водорода в гелий.
</a:t>
            </a:r>
            <a:endParaRPr lang="en-US" sz="119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диаграммы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вертикали откладывают светимость, а по горизонтали — температуру поверхности, причём температура уменьшается вправо. Такая система координат помогает сравнивать звёзды по их физическим свойствам.
</a:t>
            </a:r>
            <a:endParaRPr lang="en-US" sz="1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масса — слабое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маломассивных звёзд гравитационное сжатие слабее, поэтому температура ядра ниже, реакции идут медленнее, а светимость остаётся небольшой на протяжении очень долгого времени.
</a:t>
            </a:r>
            <a:endParaRPr lang="en-US" sz="1234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светимости нелинеен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звёзд главной последовательности светимость возрастает гораздо быстрее массы и приближённо подчиняется зависимости L ~ M^3–M^4, а не простому линейному правилу.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необычайно ярки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умеренное увеличение массы приводит к резкому росту светимости. Звезда примерно в 10 масс Солнца может излучать около 10 000 солнечных светимостей.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высокой яркости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расходуют водород в ядре значительно быстрее, поэтому их яркость впечатляет, но жизненный путь оказывается намного короче, чем у звёзд малой массы.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массы и светимости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470" y="1221275"/>
            <a:ext cx="425906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масса и температура связаны с размером, яркостью и длительностью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звёзд разных типов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масса, тем слабее светимость и тем дольше жизнь; большие размеры не всегда означают большую массу.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характеристик звёздных классов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063" y="1926628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 звезды не всегда связан с массой напрямую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может сильно увеличиться в радиусе на поздних стадиях, хотя её масса почти не выросла. Так возникают красные гиганты с огромной оболочкой и сравнительно небольшой массой ядра.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сжатие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очень малы, потому что их вещество удерживается давлением вырожденного электронного газа. При массе порядка солнечной они имеют размер, близкий к размеру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не равен массе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радиус может соответствовать разным внутренним условиям: плотности, давлению и температуре. Поэтому внешние размеры сами по себе не позволяют точно определить массу звезды.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звезды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общему сценарию звёздной эволюции, где решающим фактором является начальная масса.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звезды определяется тем, как быстро она расходует водород в ядре и насколько интенсивно поддерживает термоядерные реакции.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звёзд разной массы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масса, тем короче жизнь: массивные звёзды ярче, но их топливо заканчивается значительно быстрее.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оценок времени жизни звёзд главной последовательности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и спектр излучения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цвет звезды сразу указывает на её поверхностную температуру: чем звезда горячее, тем сильнее её излучение смещается к коротким волнам.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и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света на спектр показывает тёмные и светлые линии, по которым можно определить химический состав атмосферы и особенности физических условий в 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положение максимума излучения и набор спектральных линий, астрономы оценивают температуру, давление, плотность и класс светимости звезды.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спектру читается история звезды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выдают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звезды похож на код, в котором каждая линия указывает на определённый элемент. По их положению и интенсивности можно распознать водород, гелий и более тяжёлые элементы, даже если сама звезда находится слишком далеко для прямого изучения.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звёзды формировались из почти первичного вещества, где преобладали водород и гелий. Тяжёлых элементов тогда было крайне мало, поэтому их атмосферы отличались бедным химическим составом и иными условиями эволюции.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молодые звёзды рождались уже из газа, обогащённого продуктами взрывов сверхновых. Такое вещество содержит больше тяжёлых элементов, а значит, влияет и на развитие звезды, и на возможность формирования каменистых планет вокруг неё.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67091"/>
            <a:ext cx="5163300" cy="20880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информация позволяет восстанавливать основные физические характеристики звезды и делать выводы о её строении и развитии.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физические параметры звезды связаны с наблюдениями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ключевые свойства звезды извлекаются не напрямую, а через наблюдаемые признаки; разные методы дополняют друг друга и дают целостную картину.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наблюдения: фотометрия, спектроскопия, изучение двойных систем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 как способ измерения массы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 масс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двойной системе обе звезды обращаются вокруг общего центра масс. По форме орбит и периодам обращения можно восстановить, как распределена масса между компонентами.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 Ньютона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орбиты связывают период, расстояние и массы звёзд. Поэтому двойные системы позволяют получать надёжные оценки массы там, где одиночная звезда напрямую почти недоступна.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двойных звёздах была проверена зависимость масса—светимость для звёзд главной последовательности. Это сделало возможным сравнение звёзд по понятным физическим критериям.
</a:t>
            </a:r>
            <a:endParaRPr lang="en-US" sz="13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звёзд главной последовательности разница по светимости огромна: она растёт намного быстрее массы и отражает более интенсивное выделение энергии в ядре.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массивные звёзды светят ярче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прирост массы может привести к многократному росту светимости, поэтому самые массивные звёзды расходуют топливо особенно быстро.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 о Солнце, Сириусе A и Ригеле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огромное давление удерживает звезду в равновесии: оно уравновешивает гравитационное сжатие и делает возможным устойчивый термоядерный синтез в недрах.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10^6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выше земного может достигать давление в ядре звезды по сравнению с привычными условиями на поверхности планеты.
</a:t>
            </a:r>
            <a:endParaRPr lang="en-US" sz="2001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теория строения звёзд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типы звёзд и их размеры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имеет размер, сопоставимый с Землёй, но его масса может быть близка к солнечной. Это очень плотный остаток звезды, исчерпавшей запас ядерного топлива.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 ещё компактнее: её радиус измеряется десятками километров, а вещество находится в необычайно сжатом состоянии. Такие объекты возникают после коллапса массивных звёзд.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Сверхгигант, напротив, может иметь радиус в сотни и тысячи раз больше солнечного. Его огромные размеры связаны не с большой массой оболочки, а с поздней стадией эволюции.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Солнца служат удобной точкой отсчёта при сравнении звёзд разных типов и проверке моделей звёздной эволюции.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эталонная звезда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единицы позволяют описывать звёзды в общей системе измерений и делать сравнения без потери физического смысла.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Солнцу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связь характеристик звёзд говорит о Вселенной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связь характеристик звёзд говорит о Вселенной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происхождению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звёздных параметров связывает отдельную звезду с общей историей вещества во Вселенной. Так физика звёзд становится способом понять, откуда возникли элементы, из которых построен окружающий мир.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живут недолго, но именно они создают и выбрасывают в космос значительную часть тяжёлых элементов. Их вклад определяет состав будущих поколений звёзд и планет.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маломассивные звёзды встречаются гораздо чаще массивных. Это важное свойство помогает понять, почему разные типы звёзд вносят неодинаковый вклад в эволюцию Галактики.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цвет, светимость и положение звёзд на диаграмме, астрономы оценивают возраст звёздных скоплений и уточняют историю звездообразования в Галактике.
</a:t>
            </a:r>
            <a:endParaRPr lang="en-US" sz="12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 единая физическая система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Масса, температура, радиус, светимость и состав звезды образуют не набор разрозненных признаков, а согласованную систему. Понимая эти связи, мы умеем читать историю звёзд и самой Вселенной.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2026-05-31T18:53:50Z</dcterms:created>
  <dcterms:modified xsi:type="dcterms:W3CDTF">2026-05-31T18:53:50Z</dcterms:modified>
</cp:coreProperties>
</file>