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природного характера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бывает опасной, но к угрозам можно подготовиться заранее.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опасные природные явления важно знать каждому школьнику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России природные угрозы отличаются по сезону и местности: весной — паводки, летом — пожары и грозы, зимой — метели и гололёд. Знание правил помогает не растеряться и действовать быстро.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природные опасности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оползни и обвалы связаны с движением земной коры и неустойчивыми склонами. Они могут разрушать дороги, дома и перекрывать пути выхода.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явления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 и засуха вредят людям, природе и сельскому хозяйству. Они высушивают почву, повышают риск пожаров и осложняют жизнь в сельской местности.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засуха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шквалы опасны летящими предметами, сломанными ветками и повреждёнными линиями электропередачи. На улице в такую погоду нужно искать укрытие как можно быстрее.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торфяные пожары часто начинаются из-за сухой погоды и неосторожного обращения с огнём. Жара и ветер делают их особенно быстрыми и трудными для остановки.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паводки, грозы, град, метели и гололёд относятся к гидрометеорологическим опасностям. Их последствия особенно заметны там, где рядом реки и открытые пространства.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осадки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по первым признакам
</a:t>
            </a:r>
            <a:endParaRPr lang="en-US" sz="2713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первые сигналы природной угрозы и правильное первое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явления есть ранние признаки, по которым можно быстро понять, что нужна защита. Главное — не ждать развития событий и сразу выбрать безопасное действие.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безопасности при природных опасностях, учебный материал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природной угрозе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любой опасной ситуации природного характера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когда земля начинает двигаться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землетрясение начинается почти незаметно: сначала слышен гул, потом дрожит пол и звенит посуда. Такие толчки возникают из-за движения земных плит и смещения пород в глубине Земли.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гул под ногами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колебания бывают внезапными и короткими, но после них возможны повторные толчки — афтершоки. В России особенно уязвимы Камчатка, Сахалин, Кавказ и Алтай, где земная кора активнее.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Толчки, которые могут повториться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опасности наносят разный вред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сравниваются не только разрушения, но и число пострадавших, а также время восстановления после события.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наводнения обычно дают самые тяжёлые последствия, а засуха действует медленнее, но дольше всего.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типам природных опасностей, без привязки к конкретной статистике
</a:t>
            </a:r>
            <a:endParaRPr lang="en-US" sz="13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и паводок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— это затопление территории водой, когда река, озеро или другой водоём выходят за привычные границы. Особенно опасно это в низинах, на поймах рек и рядом с мостами, где поток может быть сильнее.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усиливают размыв берегов, повреждение зданий и загрязнение питьевой воды. Если вода прибывает, нужно уходить на возвышенность или на верхние этажи и не пытаться переходить поток самостоятельно.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часто возникает весной из-за таяния снега, а также после сильных дождей или ледовых заторов. Вода поднимается быстро, поэтому дороги, дворы и мосты могут стать недоступными за короткое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при эвакуации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заранее собранных вещей помогает спокойно переждать опасную ситуацию и не терять время.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считаются вода, документы, аптечка и источник света. Чем проще и заранее подготовленнее набор, тем меньше лишних трудностей при эвакуации.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эвакуации при чрезвычайных ситуациях, учебный материал ОБЗР
</a:t>
            </a:r>
            <a:endParaRPr lang="en-US" sz="13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шквал и ураган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опасен прежде всего тем, что поднимает и переносит предметы, ломает ветки, а иногда валит деревья и повреждает провода. На улице важно сразу искать защищённое место.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 отличается внезапностью: ветер резко усиливается на короткое время и может застать человека врасплох. Поэтому нельзя оставаться возле щитов, остановок, строительных площадок и старых построек.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намного мощнее обычного ветра и способен срывать крыши, повреждать окна и линии электропередачи. Особенно уязвимы дома с непрочной кровлей и территории рядом с высокими деревьями.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находиться в помещении, подальше от окон и предметов, которые могут упасть. Если ветер застал в пути, нужно быстро перейти туда, где нет риска удара или падения.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какие природные опасности встречаются чаще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меняется не только по сезонам, но и по погоде в конкретном регионе.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летом и зимой опасностей больше всего; осень опасна меньше, но всё равно требует внимательности.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ОБЗР; условные сравнительные значения для наглядности.
</a:t>
            </a:r>
            <a:endParaRPr lang="en-US" sz="13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лесной пожар особенно опасным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начинается, когда совпадают сухая погода, источник огня и горючие материалы. Чаще всего риск повышают грозы, костры, брошенные спички и непотушенные угли.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пламя, но и дым, жара и потеря видимости. Человек может получить ожоги, отравиться дымом и заблудиться даже на знакомой территории.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пожар для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6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огонь быстро превращается в лесной пожар
</a:t>
            </a:r>
            <a:endParaRPr lang="en-US" sz="2726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сухая растительность, жара и ветер усиливают распространение огня.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Оползни, обвалы и сели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— это медленное или внезапное сползание грунта по склону. Он опасен тем, что может перекрыть дорогу, повредить дом и изменить русло ручья.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— очень быстрый поток воды, грязи и камней. Он возникает после ливней или таяния снега в горах и движется с большой разрушительной силой.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происходит, когда со склона падают камни, куски породы или земля. Особенно часто это случается в горах, у обрывов и на крутых берегах после дождей.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и более безопасные места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где риск выше и куда лучше перейти при угрозе.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выбирать места без воды, сухой растительности, крутых склонов и высоких деревьев, особенно при сильной погоде.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ОБЗР; правила безопасного поведения при природных опасностях.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опасности связаны между собой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неблагоприятная погода часто создаёт сразу несколько угроз, поэтому важно следить не только за одним явлением, но и за всей обстановкой.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опасности усиливают друг друга: чем хуже погода, тем больше поводов для осторожности и быстрой реакции.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ОБЗР; условные сравнительные значения для наглядного показа взаимосвязей.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80475" y="1456900"/>
            <a:ext cx="32850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безопасности
</a:t>
            </a:r>
            <a:endParaRPr lang="en-US" sz="31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ливня, паводка или сильного течения нельзя подходить к берегу и низким участкам. Вода может подняться быстро и отрезать путь назад.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подальше от воды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нужно помогать спокойно и только тогда, когда это не мешает собственной безопасности. Если ситуация сложная, сначала зовут взрослых и ждут помощи.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без лишнего риска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Оборванные линии электропередачи могут быть опасны даже на расстоянии. К ним нельзя подходить, касаться их палкой или пытаться убрать самостоятельно.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провода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учителей, родителей и служб спасения помогают действовать правильно и без лишней суеты. Важно выполнять указания сразу, без споров и задержек.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взрослых и спасателей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нельзя входить в задымлённую зону, наступать на тлеющую траву или пытаться тушить большой огонь самому. Сначала нужно уйти в безопасное место.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приближаться к огню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предупреждения и экстренная связь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о бедствии может прийти через сирены, школьное объявление, радио, телевидение или сообщение на телефоне. Услышав сигнал, нужно сразу выяснить, какая угроза возникла.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единый номер экстренной помощи — 112. Во время звонка важно назвать точный адрес, вид опасности, число пострадавших и сообщить, есть ли рядом взрослые.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оставаться в безопасности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особенно важна для школьника: она экономит время, когда счёт идёт на минуты.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угроза и чем лучше подготовка, тем меньше риск паники, травм и 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из материала ОБЗР; условная шкала важности действий.
</a:t>
            </a:r>
            <a:endParaRPr lang="en-US" sz="12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нельзя остановить, но можно вовремя заметить их признаки, спокойно выполнить нужные действия и быстро обратиться за помощью. Знание правил спасает здоровье и жизнь.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2026-05-20T21:42:56Z</dcterms:created>
  <dcterms:modified xsi:type="dcterms:W3CDTF">2026-05-20T21:42:56Z</dcterms:modified>
</cp:coreProperties>
</file>