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стереометрии и их простейшие 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задаёт правила работы с точкой, прямой и плоскостью в пространстве.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11 классе нужны аксиомы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Планиметрия работает «на плоскости», а стереометрия — в пространстве, где один рисунок может скрывать разные ситуации. Аксиомы помогают доказывать выводы строго, опираясь на логику, а не на видимость. Они лежат в основе многогранников, параллельности и сечений.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9106" y="3234319"/>
            <a:ext cx="26673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неопределяемые понятия стереометрии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 имеет размеров: у неё есть положение, но нет длины, ширины и высоты. В задачах она служит «отправной» фигурой для построений и связей между объектами.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рассматривается как бесконечная линия: у неё есть только протяжённость. Она не имеет ширины, поэтому её удобно задавать через две разные точки и изучать её пересечения.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— бесконечная двумерная поверхность. В ней работают понятия «лежит на плоскости» и «принадлежит». Три точки, не лежащие на одной прямой, полностью задают плоскость.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1: плоскость через три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аксиомы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любые три точки, не лежащие на одной прямой, проходит единственная плоскость. Следовательно, три неколлинеарные точки однозначно определяют положение плоскости в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аксиомы плоскость можно «собрать» по данным точкам, как устанавливают грань у многогранника. В качестве наглядного образа подходит треугольник: его три вершины задают единственную плоскость.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из первой аксиомы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точки прямой принадлежат плоскости, то и вся прямая лежит в этой плоскости. Это следует из того, что плоскость уже содержит единственную прямую, проходящую через эти точки.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следствие применяют, когда нужно обосновать принадлежность ребра, диагонали или стороны многоугольника заданной плоскости. Фактически оно превращает проверку двух точек в вывод о всей линии.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здесь — единственность прямой через две точки: в пространстве нет «второго варианта». Поэтому любая точка прямой, а не только заданные две, остаётся в той же плоскости.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2: пересечение двух плоскостей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плоскости имеют общую точку, то они пересекаются по прямой. Иными словами, линия пересечения не может быть «ломаной» или набором разрозненных точек: она задаётся одной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различные плоскости не пересекаются ровно в одной точке и не «касаются» по отрезку: их общая часть — именно прямая. Поэтому пересечение граней многогранника обычно получается ребром.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принадлежности прямой плоскости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двух точек к выводу о всей прямой основан на единственности прямой через две точки.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3: параллельная плоскость через внешнюю точку
</a:t>
            </a:r>
            <a:endParaRPr lang="en-US" sz="3594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заданную плоскость и произвольную точку, которая не лежит в ней. Эта точка становится «внешней» относительно плоскости.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строгий смысл параллельности плоскостей: они не пересекаются. Дальше это помогает анализировать расположение фигур в разных плоскостях.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выбранную внешнюю точку проходит единственная плоскость, параллельная данной. Здесь важны оба слова: «существует» и «единственная».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о единственности параллельной плоскости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точку, не лежащую в данной плоскости, можно провести только одну плоскость, не пересекающую данную. Это и есть следствие единственности из третьей аксиомы.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предположить, что есть вторая плоскость через ту же точку и она тоже параллельна исходной, то она должна иметь общую часть. В итоге получается общая прямая с исходной плоскостью.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особенно полезно при построениях и в задачах на взаимное расположение плоскостей в многогранниках: помогает исключить «лишние варианты» и быстро выбрать единственно возможную конфигурацию.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аксиомы стереометрии и их смысл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формулировки аксиом и то, что они позволяют делать в рассуждениях.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задают правила построения и доказательства: они уменьшают число возможных вариантов расположений и переводят проверки отдельных элементов в выводы о целых фигурах.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(стереометрия, школьный уровень)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форматы заданий чаще требуют прямого применения следствий: от фиксации принадлежности до поиска линии пересечения.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задача к «проверке связи» объектов (принадлежность и пересечение), тем чаще в решении задействуются аксиомы и их непосредственные выводы.
</a:t>
            </a:r>
            <a:endParaRPr lang="en-US" sz="235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используются следствия аксиом в задачах стереометрии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0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индексы, отражающие типичную структуру школьных упражнений (без привязки к конкретной выборке); дата: 12.05.2026
</a:t>
            </a:r>
            <a:endParaRPr lang="en-US" sz="1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не лежит в плоскости, но имеет с ней общую точку, то точка пересечения одна: две прямые точки определяют прямую однозначно, а плоскость — единственным образом по трем неколлинеарным точкам.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прямой и плоскости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прямой две точки принадлежат плоскости, то вся прямая целиком лежит в ней: через эти две точки проходит единственная прямая, и она совпадает с исходной.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описанных случаев следует полный набор: прямая либо лежит в плоскости, либо пересекает ее (в одной точке), либо параллельна плоскости (общих точек нет).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пересекаются: достаточно одного «узла», чтобы понять, что общих точек может быть ровно одна. На рисунке это выглядит как перекрестие, но в решении ключ — логический переход от двух принадлежащих точек к их единой прямой.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траектории без касания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идут рядом, не имея общих точек. Важно помнить: они лежат в одной плоскости, поэтому для доказательства параллельности в задачах ищут общую плоскость, где прямые можно сравнить по направлению.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вариант: «не увидеть на одной плоскости»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 не пересекаются и не параллельны, при этом не удается поместить их в одну плоскость. В задачах это помогает объяснить, почему один и тот же чертеж не гарантирует видимую общую грань или ребро.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для визуализации: взаимное расположение двух прямых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взаимного положения прямых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рассуждений: сначала проверяем наличие общей точки, затем — возможность описать обе прямые одной плоскостью.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через прямую и точку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данную прямую и точку, не лежащую на ней, проходит единственная плоскость. Это позволяет «зафиксировать» пространство по двум геометрическим объектам, связанным в одну конфигурацию.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плоскость часто восстанавливают по нескольким линиям: достаточно установить пересечения или принадлежность точек, после чего применение аксиом дает строгий результат.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даны две пересекающиеся прямые, то через них также проходит единственная плоскость. Такой подход удобен, когда грань многогранника задается ребрами, которые пересекаются в вершине.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факта используются при доказательствах: например, чтобы обосновать, что разные точки лежат в одной грани, или что искомое сечение формируется в нужной плоскости.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связывает параллельность прямой с параллельностью плоскости: если прямая параллельна прямой в плоскости, то она параллельна и самой плоскости.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3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в трех шагах рассуждений обычно подтверждают параллельность: ищут пересекающиеся прямые в плоскости, проверяют параллельность нужной прямой одной из них и делают вывод о параллельности плоскости.
</a:t>
            </a:r>
            <a:endParaRPr lang="en-US" sz="7418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стереометрии: следствия аксиом и типовые доказательства параллельности (обобщение практики обучения)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кубе, прямоугольном параллелепипеде, призме и пирамиде аксиомы «работают» на уровне ребер и граней: их применяют к точкам и прямым, задающим сечения.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массив заданий опирается на принадлежность и пересечения: это быстрее всего переводит «геометрию на рисунке» в доказательство.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по теме аксиом стереометрии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2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по тематике школьных задач (без конкретной статистической выборки); дата: 12.05.2026
</a:t>
            </a:r>
            <a:endParaRPr lang="en-US" sz="13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45242" y="777834"/>
            <a:ext cx="7742898" cy="834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следствия аксиом и их применение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следствия сокращают число вариантов и подсказывают типичный «вектор»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следствие фиксирует одну «неизвестную», что снижает количество возможных конфигураций и делает доказательство короче.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формулировок следствий аксиом стереометрии; дата: 12.05.2026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каждый раз фиксировать: сколько общих точек возможно, можно ли описать обе линии одной плоскостью и какие следствия из этого получаются.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риск — считать рисунок доказательством. Чертеж может скрывать реальное взаимное расположение, поэтому выводы строят на аксиомах и их следствиях.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связана с параллельностью: две непересекающиеся прямые автоматически не обязаны быть параллельными. В пространстве возможны скрещивающиеся прямые, и это нужно проверять.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смешивать «лежит в плоскости» и «пересекает плоскость». Первая фраза означает принадлежность всей линии, вторая — наличие ровно одной общей точки.
</a:t>
            </a:r>
            <a:endParaRPr lang="en-US" sz="2395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аксиом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как «каркас» строгого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аксиомы задают фундамент геометрии пространства: они и их следствия обеспечивают доказательства принадлежности, пересечения, параллельности и построения сечений. Без них невозможно уверенно переходить от рисунка к строгому выводу.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2026-05-12T07:21:11Z</dcterms:created>
  <dcterms:modified xsi:type="dcterms:W3CDTF">2026-05-12T07:21:11Z</dcterms:modified>
</cp:coreProperties>
</file>